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53" r:id="rId3"/>
    <p:sldId id="350" r:id="rId4"/>
    <p:sldId id="351" r:id="rId5"/>
    <p:sldId id="352" r:id="rId6"/>
    <p:sldId id="354" r:id="rId7"/>
  </p:sldIdLst>
  <p:sldSz cx="9144000" cy="6858000" type="screen4x3"/>
  <p:notesSz cx="9928225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18" autoAdjust="0"/>
    <p:restoredTop sz="92621" autoAdjust="0"/>
  </p:normalViewPr>
  <p:slideViewPr>
    <p:cSldViewPr>
      <p:cViewPr varScale="1">
        <p:scale>
          <a:sx n="64" d="100"/>
          <a:sy n="64" d="100"/>
        </p:scale>
        <p:origin x="-10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2230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699" y="0"/>
            <a:ext cx="4302230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56612"/>
            <a:ext cx="4302230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699" y="6456612"/>
            <a:ext cx="4302230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E0496D6-E4EA-4DE2-AE04-F88EA6C6120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8322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9" y="0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2E8D8-9820-475C-9D14-2E1BE6528CC8}" type="datetimeFigureOut">
              <a:rPr lang="en-GB" smtClean="0"/>
              <a:pPr/>
              <a:t>21/03/2018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4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9" y="6456612"/>
            <a:ext cx="4302230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D7D17-3ACD-4FE7-BD77-75E3BD19F754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292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4EAC9-A44C-400B-9D41-1EF26A2B4D89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1463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25629-2412-4EE8-90BF-DD1DD8D2180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183396127"/>
              </p:ext>
            </p:extLst>
          </p:nvPr>
        </p:nvGraphicFramePr>
        <p:xfrm>
          <a:off x="6948264" y="0"/>
          <a:ext cx="1047750" cy="714375"/>
        </p:xfrm>
        <a:graphic>
          <a:graphicData uri="http://schemas.openxmlformats.org/presentationml/2006/ole">
            <p:oleObj spid="_x0000_s1293" name="Bitmap Image" r:id="rId3" imgW="1171429" imgH="800212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6469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F75E3-4621-4C42-BB01-0016DFF6C99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0461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692150"/>
            <a:ext cx="2057400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692150"/>
            <a:ext cx="6019800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C253-8D61-4054-A4D1-E35785D2A21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538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07EFF-F24A-42F8-A6BD-BB467B04F49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xmlns="" val="2646772068"/>
              </p:ext>
            </p:extLst>
          </p:nvPr>
        </p:nvGraphicFramePr>
        <p:xfrm>
          <a:off x="6948264" y="0"/>
          <a:ext cx="1047750" cy="714375"/>
        </p:xfrm>
        <a:graphic>
          <a:graphicData uri="http://schemas.openxmlformats.org/presentationml/2006/ole">
            <p:oleObj spid="_x0000_s2317" name="Bitmap Image" r:id="rId3" imgW="1171429" imgH="800212" progId="PBrush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2877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D82AE-5016-46A9-8E19-4071B3DE92D4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559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89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989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A2D4-F7D6-4A1B-B372-ED87D4389F4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7560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82A4D-1529-4784-A78E-2320C27A69F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8433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30F23-7E4F-4398-BDCD-7E27792297E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68550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A182A-862B-45ED-866B-B503C8B9ACC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5558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2A0B-3496-455E-93B0-10CD438C6A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70484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E83C-AE9B-4778-9B26-4823D371D9C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25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68313" y="6921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6CE71B5-F98D-4455-8572-77072EE0E77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800"/>
            <a:ext cx="9144000" cy="1470025"/>
          </a:xfrm>
        </p:spPr>
        <p:txBody>
          <a:bodyPr/>
          <a:lstStyle/>
          <a:p>
            <a:r>
              <a:rPr lang="en-GB" sz="3200" b="1" dirty="0">
                <a:solidFill>
                  <a:schemeClr val="accent2">
                    <a:lumMod val="75000"/>
                  </a:schemeClr>
                </a:solidFill>
              </a:rPr>
              <a:t>Hopes for and reality behind pension funds 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573016"/>
            <a:ext cx="7776864" cy="2520280"/>
          </a:xfrm>
        </p:spPr>
        <p:txBody>
          <a:bodyPr/>
          <a:lstStyle/>
          <a:p>
            <a:pPr eaLnBrk="1" hangingPunct="1"/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Ania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Zalewska</a:t>
            </a:r>
          </a:p>
          <a:p>
            <a:pPr eaLnBrk="1" hangingPunct="1"/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Centre for Governance and Regulation</a:t>
            </a:r>
          </a:p>
          <a:p>
            <a:pPr eaLnBrk="1" hangingPunct="1"/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 School of Management, University of Bath, UK </a:t>
            </a:r>
          </a:p>
          <a:p>
            <a:pPr eaLnBrk="1" hangingPunct="1"/>
            <a:endParaRPr lang="en-US" sz="14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  <a:p>
            <a:pPr eaLnBrk="1" hangingPunct="1"/>
            <a:r>
              <a:rPr lang="en-GB" sz="1800" b="1" dirty="0">
                <a:latin typeface="Calibri" panose="020F0502020204030204" pitchFamily="34" charset="0"/>
              </a:rPr>
              <a:t>“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Savings, Risks and Retirement Financing”</a:t>
            </a:r>
          </a:p>
          <a:p>
            <a:pPr eaLnBrk="1" hangingPunct="1"/>
            <a:r>
              <a:rPr lang="fr-FR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Institut du Risque et de l’Assurance du Mans (IRA), </a:t>
            </a:r>
            <a:r>
              <a:rPr lang="en-GB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Le Mans </a:t>
            </a:r>
            <a:r>
              <a:rPr lang="en-GB" sz="1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Université</a:t>
            </a:r>
            <a:endParaRPr lang="en-GB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 March 2018</a:t>
            </a:r>
          </a:p>
          <a:p>
            <a:pPr eaLnBrk="1" hangingPunct="1"/>
            <a:endParaRPr lang="en-US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42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7463" y="25400"/>
            <a:ext cx="6073776" cy="3835400"/>
          </a:xfrm>
        </p:spPr>
      </p:pic>
      <p:pic>
        <p:nvPicPr>
          <p:cNvPr id="112643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2513" y="3281363"/>
            <a:ext cx="5551487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8997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do they prioritise?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19401924"/>
              </p:ext>
            </p:extLst>
          </p:nvPr>
        </p:nvGraphicFramePr>
        <p:xfrm>
          <a:off x="323968" y="2011450"/>
          <a:ext cx="3960000" cy="4154400"/>
        </p:xfrm>
        <a:graphic>
          <a:graphicData uri="http://schemas.openxmlformats.org/drawingml/2006/table">
            <a:tbl>
              <a:tblPr firstRow="1" firstCol="1" bandRow="1"/>
              <a:tblGrid>
                <a:gridCol w="34776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23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11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Most important issues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Rank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Strategy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Financial performance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- Chairman/CEO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6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 allocation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Executive remuneration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Composition (incl. diversity) of the board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Culture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6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Audit and reporting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075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Pay and conditions of (non-exec) employees, incl. health and safety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 rights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1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Competition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7761453"/>
              </p:ext>
            </p:extLst>
          </p:nvPr>
        </p:nvGraphicFramePr>
        <p:xfrm>
          <a:off x="4860032" y="1992989"/>
          <a:ext cx="3960000" cy="4152695"/>
        </p:xfrm>
        <a:graphic>
          <a:graphicData uri="http://schemas.openxmlformats.org/drawingml/2006/table">
            <a:tbl>
              <a:tblPr firstRow="1" firstCol="1" bandRow="1"/>
              <a:tblGrid>
                <a:gridCol w="34824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5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8934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Most frequently addressed issues</a:t>
                      </a:r>
                      <a:endParaRPr lang="en-GB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Rank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Strategy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Executive remuneration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Financial performance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Leadership - Chairman/CEO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Capital allocation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Composition (incl. diversity) of the board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Audit and reporting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Competition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Pay and conditions of (non-exec) employees, incl. health and safety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 rights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Culture</a:t>
                      </a:r>
                      <a:endParaRPr lang="en-GB" sz="14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en-GB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C2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283968" y="1412776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vs.</a:t>
            </a:r>
          </a:p>
        </p:txBody>
      </p:sp>
    </p:spTree>
    <p:extLst>
      <p:ext uri="{BB962C8B-B14F-4D97-AF65-F5344CB8AC3E}">
        <p14:creationId xmlns:p14="http://schemas.microsoft.com/office/powerpoint/2010/main" xmlns="" val="35279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Risk-return characteristics</a:t>
            </a:r>
          </a:p>
        </p:txBody>
      </p:sp>
      <p:pic>
        <p:nvPicPr>
          <p:cNvPr id="107522" name="Content Placeholder 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835150"/>
            <a:ext cx="8785225" cy="4689475"/>
          </a:xfrm>
        </p:spPr>
      </p:pic>
    </p:spTree>
    <p:extLst>
      <p:ext uri="{BB962C8B-B14F-4D97-AF65-F5344CB8AC3E}">
        <p14:creationId xmlns:p14="http://schemas.microsoft.com/office/powerpoint/2010/main" xmlns="" val="8313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/>
              <a:t>Risk-return characteristics</a:t>
            </a:r>
          </a:p>
        </p:txBody>
      </p:sp>
      <p:pic>
        <p:nvPicPr>
          <p:cNvPr id="107522" name="Content Placeholder 2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835150"/>
            <a:ext cx="8785225" cy="4689475"/>
          </a:xfrm>
        </p:spPr>
      </p:pic>
    </p:spTree>
    <p:extLst>
      <p:ext uri="{BB962C8B-B14F-4D97-AF65-F5344CB8AC3E}">
        <p14:creationId xmlns:p14="http://schemas.microsoft.com/office/powerpoint/2010/main" xmlns="" val="131652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How to beat the benchmark?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1050" y="5589588"/>
            <a:ext cx="5329238" cy="0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124075" y="1835150"/>
            <a:ext cx="0" cy="375443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76" name="TextBox 7"/>
          <p:cNvSpPr txBox="1">
            <a:spLocks noChangeArrowheads="1"/>
          </p:cNvSpPr>
          <p:nvPr/>
        </p:nvSpPr>
        <p:spPr bwMode="auto">
          <a:xfrm>
            <a:off x="7524750" y="5589588"/>
            <a:ext cx="542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risk</a:t>
            </a:r>
          </a:p>
        </p:txBody>
      </p:sp>
      <p:sp>
        <p:nvSpPr>
          <p:cNvPr id="105477" name="TextBox 8"/>
          <p:cNvSpPr txBox="1">
            <a:spLocks noChangeArrowheads="1"/>
          </p:cNvSpPr>
          <p:nvPr/>
        </p:nvSpPr>
        <p:spPr bwMode="auto">
          <a:xfrm>
            <a:off x="1338263" y="1808163"/>
            <a:ext cx="78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return</a:t>
            </a:r>
          </a:p>
        </p:txBody>
      </p:sp>
      <p:sp>
        <p:nvSpPr>
          <p:cNvPr id="10" name="Freeform 9"/>
          <p:cNvSpPr/>
          <p:nvPr/>
        </p:nvSpPr>
        <p:spPr>
          <a:xfrm>
            <a:off x="3419475" y="2636838"/>
            <a:ext cx="3529013" cy="2376487"/>
          </a:xfrm>
          <a:custGeom>
            <a:avLst/>
            <a:gdLst>
              <a:gd name="connsiteX0" fmla="*/ 2012184 w 2012184"/>
              <a:gd name="connsiteY0" fmla="*/ 0 h 1539598"/>
              <a:gd name="connsiteX1" fmla="*/ 1630521 w 2012184"/>
              <a:gd name="connsiteY1" fmla="*/ 55659 h 1539598"/>
              <a:gd name="connsiteX2" fmla="*/ 1058027 w 2012184"/>
              <a:gd name="connsiteY2" fmla="*/ 159026 h 1539598"/>
              <a:gd name="connsiteX3" fmla="*/ 732024 w 2012184"/>
              <a:gd name="connsiteY3" fmla="*/ 214685 h 1539598"/>
              <a:gd name="connsiteX4" fmla="*/ 382166 w 2012184"/>
              <a:gd name="connsiteY4" fmla="*/ 326003 h 1539598"/>
              <a:gd name="connsiteX5" fmla="*/ 72066 w 2012184"/>
              <a:gd name="connsiteY5" fmla="*/ 588396 h 1539598"/>
              <a:gd name="connsiteX6" fmla="*/ 8455 w 2012184"/>
              <a:gd name="connsiteY6" fmla="*/ 747422 h 1539598"/>
              <a:gd name="connsiteX7" fmla="*/ 8455 w 2012184"/>
              <a:gd name="connsiteY7" fmla="*/ 1025718 h 1539598"/>
              <a:gd name="connsiteX8" fmla="*/ 80017 w 2012184"/>
              <a:gd name="connsiteY8" fmla="*/ 1280160 h 1539598"/>
              <a:gd name="connsiteX9" fmla="*/ 167481 w 2012184"/>
              <a:gd name="connsiteY9" fmla="*/ 1423283 h 1539598"/>
              <a:gd name="connsiteX10" fmla="*/ 326507 w 2012184"/>
              <a:gd name="connsiteY10" fmla="*/ 1526650 h 1539598"/>
              <a:gd name="connsiteX11" fmla="*/ 310605 w 2012184"/>
              <a:gd name="connsiteY11" fmla="*/ 1534601 h 1539598"/>
              <a:gd name="connsiteX0" fmla="*/ 2012184 w 2012184"/>
              <a:gd name="connsiteY0" fmla="*/ 0 h 1539598"/>
              <a:gd name="connsiteX1" fmla="*/ 1630521 w 2012184"/>
              <a:gd name="connsiteY1" fmla="*/ 55659 h 1539598"/>
              <a:gd name="connsiteX2" fmla="*/ 1058027 w 2012184"/>
              <a:gd name="connsiteY2" fmla="*/ 216702 h 1539598"/>
              <a:gd name="connsiteX3" fmla="*/ 732024 w 2012184"/>
              <a:gd name="connsiteY3" fmla="*/ 214685 h 1539598"/>
              <a:gd name="connsiteX4" fmla="*/ 382166 w 2012184"/>
              <a:gd name="connsiteY4" fmla="*/ 326003 h 1539598"/>
              <a:gd name="connsiteX5" fmla="*/ 72066 w 2012184"/>
              <a:gd name="connsiteY5" fmla="*/ 588396 h 1539598"/>
              <a:gd name="connsiteX6" fmla="*/ 8455 w 2012184"/>
              <a:gd name="connsiteY6" fmla="*/ 747422 h 1539598"/>
              <a:gd name="connsiteX7" fmla="*/ 8455 w 2012184"/>
              <a:gd name="connsiteY7" fmla="*/ 1025718 h 1539598"/>
              <a:gd name="connsiteX8" fmla="*/ 80017 w 2012184"/>
              <a:gd name="connsiteY8" fmla="*/ 1280160 h 1539598"/>
              <a:gd name="connsiteX9" fmla="*/ 167481 w 2012184"/>
              <a:gd name="connsiteY9" fmla="*/ 1423283 h 1539598"/>
              <a:gd name="connsiteX10" fmla="*/ 326507 w 2012184"/>
              <a:gd name="connsiteY10" fmla="*/ 1526650 h 1539598"/>
              <a:gd name="connsiteX11" fmla="*/ 310605 w 2012184"/>
              <a:gd name="connsiteY11" fmla="*/ 1534601 h 1539598"/>
              <a:gd name="connsiteX0" fmla="*/ 2012184 w 2012184"/>
              <a:gd name="connsiteY0" fmla="*/ 0 h 1539598"/>
              <a:gd name="connsiteX1" fmla="*/ 1630521 w 2012184"/>
              <a:gd name="connsiteY1" fmla="*/ 55659 h 1539598"/>
              <a:gd name="connsiteX2" fmla="*/ 1058027 w 2012184"/>
              <a:gd name="connsiteY2" fmla="*/ 216702 h 1539598"/>
              <a:gd name="connsiteX3" fmla="*/ 761728 w 2012184"/>
              <a:gd name="connsiteY3" fmla="*/ 337248 h 1539598"/>
              <a:gd name="connsiteX4" fmla="*/ 382166 w 2012184"/>
              <a:gd name="connsiteY4" fmla="*/ 326003 h 1539598"/>
              <a:gd name="connsiteX5" fmla="*/ 72066 w 2012184"/>
              <a:gd name="connsiteY5" fmla="*/ 588396 h 1539598"/>
              <a:gd name="connsiteX6" fmla="*/ 8455 w 2012184"/>
              <a:gd name="connsiteY6" fmla="*/ 747422 h 1539598"/>
              <a:gd name="connsiteX7" fmla="*/ 8455 w 2012184"/>
              <a:gd name="connsiteY7" fmla="*/ 1025718 h 1539598"/>
              <a:gd name="connsiteX8" fmla="*/ 80017 w 2012184"/>
              <a:gd name="connsiteY8" fmla="*/ 1280160 h 1539598"/>
              <a:gd name="connsiteX9" fmla="*/ 167481 w 2012184"/>
              <a:gd name="connsiteY9" fmla="*/ 1423283 h 1539598"/>
              <a:gd name="connsiteX10" fmla="*/ 326507 w 2012184"/>
              <a:gd name="connsiteY10" fmla="*/ 1526650 h 1539598"/>
              <a:gd name="connsiteX11" fmla="*/ 310605 w 2012184"/>
              <a:gd name="connsiteY11" fmla="*/ 1534601 h 1539598"/>
              <a:gd name="connsiteX0" fmla="*/ 2012184 w 2012184"/>
              <a:gd name="connsiteY0" fmla="*/ 0 h 1539598"/>
              <a:gd name="connsiteX1" fmla="*/ 1630521 w 2012184"/>
              <a:gd name="connsiteY1" fmla="*/ 55659 h 1539598"/>
              <a:gd name="connsiteX2" fmla="*/ 1058027 w 2012184"/>
              <a:gd name="connsiteY2" fmla="*/ 216702 h 1539598"/>
              <a:gd name="connsiteX3" fmla="*/ 761728 w 2012184"/>
              <a:gd name="connsiteY3" fmla="*/ 337248 h 1539598"/>
              <a:gd name="connsiteX4" fmla="*/ 411869 w 2012184"/>
              <a:gd name="connsiteY4" fmla="*/ 455776 h 1539598"/>
              <a:gd name="connsiteX5" fmla="*/ 72066 w 2012184"/>
              <a:gd name="connsiteY5" fmla="*/ 588396 h 1539598"/>
              <a:gd name="connsiteX6" fmla="*/ 8455 w 2012184"/>
              <a:gd name="connsiteY6" fmla="*/ 747422 h 1539598"/>
              <a:gd name="connsiteX7" fmla="*/ 8455 w 2012184"/>
              <a:gd name="connsiteY7" fmla="*/ 1025718 h 1539598"/>
              <a:gd name="connsiteX8" fmla="*/ 80017 w 2012184"/>
              <a:gd name="connsiteY8" fmla="*/ 1280160 h 1539598"/>
              <a:gd name="connsiteX9" fmla="*/ 167481 w 2012184"/>
              <a:gd name="connsiteY9" fmla="*/ 1423283 h 1539598"/>
              <a:gd name="connsiteX10" fmla="*/ 326507 w 2012184"/>
              <a:gd name="connsiteY10" fmla="*/ 1526650 h 1539598"/>
              <a:gd name="connsiteX11" fmla="*/ 310605 w 2012184"/>
              <a:gd name="connsiteY11" fmla="*/ 1534601 h 1539598"/>
              <a:gd name="connsiteX0" fmla="*/ 2086780 w 2086780"/>
              <a:gd name="connsiteY0" fmla="*/ 0 h 1539598"/>
              <a:gd name="connsiteX1" fmla="*/ 1705117 w 2086780"/>
              <a:gd name="connsiteY1" fmla="*/ 55659 h 1539598"/>
              <a:gd name="connsiteX2" fmla="*/ 1132623 w 2086780"/>
              <a:gd name="connsiteY2" fmla="*/ 216702 h 1539598"/>
              <a:gd name="connsiteX3" fmla="*/ 836324 w 2086780"/>
              <a:gd name="connsiteY3" fmla="*/ 337248 h 1539598"/>
              <a:gd name="connsiteX4" fmla="*/ 486465 w 2086780"/>
              <a:gd name="connsiteY4" fmla="*/ 455776 h 1539598"/>
              <a:gd name="connsiteX5" fmla="*/ 20422 w 2086780"/>
              <a:gd name="connsiteY5" fmla="*/ 725379 h 1539598"/>
              <a:gd name="connsiteX6" fmla="*/ 83051 w 2086780"/>
              <a:gd name="connsiteY6" fmla="*/ 747422 h 1539598"/>
              <a:gd name="connsiteX7" fmla="*/ 83051 w 2086780"/>
              <a:gd name="connsiteY7" fmla="*/ 1025718 h 1539598"/>
              <a:gd name="connsiteX8" fmla="*/ 154613 w 2086780"/>
              <a:gd name="connsiteY8" fmla="*/ 1280160 h 1539598"/>
              <a:gd name="connsiteX9" fmla="*/ 242077 w 2086780"/>
              <a:gd name="connsiteY9" fmla="*/ 1423283 h 1539598"/>
              <a:gd name="connsiteX10" fmla="*/ 401103 w 2086780"/>
              <a:gd name="connsiteY10" fmla="*/ 1526650 h 1539598"/>
              <a:gd name="connsiteX11" fmla="*/ 385201 w 2086780"/>
              <a:gd name="connsiteY11" fmla="*/ 1534601 h 1539598"/>
              <a:gd name="connsiteX0" fmla="*/ 2086780 w 2086780"/>
              <a:gd name="connsiteY0" fmla="*/ 0 h 1539598"/>
              <a:gd name="connsiteX1" fmla="*/ 1705117 w 2086780"/>
              <a:gd name="connsiteY1" fmla="*/ 55659 h 1539598"/>
              <a:gd name="connsiteX2" fmla="*/ 1132623 w 2086780"/>
              <a:gd name="connsiteY2" fmla="*/ 216702 h 1539598"/>
              <a:gd name="connsiteX3" fmla="*/ 836324 w 2086780"/>
              <a:gd name="connsiteY3" fmla="*/ 337248 h 1539598"/>
              <a:gd name="connsiteX4" fmla="*/ 486465 w 2086780"/>
              <a:gd name="connsiteY4" fmla="*/ 426938 h 1539598"/>
              <a:gd name="connsiteX5" fmla="*/ 20422 w 2086780"/>
              <a:gd name="connsiteY5" fmla="*/ 725379 h 1539598"/>
              <a:gd name="connsiteX6" fmla="*/ 83051 w 2086780"/>
              <a:gd name="connsiteY6" fmla="*/ 747422 h 1539598"/>
              <a:gd name="connsiteX7" fmla="*/ 83051 w 2086780"/>
              <a:gd name="connsiteY7" fmla="*/ 1025718 h 1539598"/>
              <a:gd name="connsiteX8" fmla="*/ 154613 w 2086780"/>
              <a:gd name="connsiteY8" fmla="*/ 1280160 h 1539598"/>
              <a:gd name="connsiteX9" fmla="*/ 242077 w 2086780"/>
              <a:gd name="connsiteY9" fmla="*/ 1423283 h 1539598"/>
              <a:gd name="connsiteX10" fmla="*/ 401103 w 2086780"/>
              <a:gd name="connsiteY10" fmla="*/ 1526650 h 1539598"/>
              <a:gd name="connsiteX11" fmla="*/ 385201 w 2086780"/>
              <a:gd name="connsiteY11" fmla="*/ 1534601 h 1539598"/>
              <a:gd name="connsiteX0" fmla="*/ 2086780 w 2086780"/>
              <a:gd name="connsiteY0" fmla="*/ 0 h 1539598"/>
              <a:gd name="connsiteX1" fmla="*/ 1705117 w 2086780"/>
              <a:gd name="connsiteY1" fmla="*/ 55659 h 1539598"/>
              <a:gd name="connsiteX2" fmla="*/ 1132623 w 2086780"/>
              <a:gd name="connsiteY2" fmla="*/ 216702 h 1539598"/>
              <a:gd name="connsiteX3" fmla="*/ 851175 w 2086780"/>
              <a:gd name="connsiteY3" fmla="*/ 293991 h 1539598"/>
              <a:gd name="connsiteX4" fmla="*/ 486465 w 2086780"/>
              <a:gd name="connsiteY4" fmla="*/ 426938 h 1539598"/>
              <a:gd name="connsiteX5" fmla="*/ 20422 w 2086780"/>
              <a:gd name="connsiteY5" fmla="*/ 725379 h 1539598"/>
              <a:gd name="connsiteX6" fmla="*/ 83051 w 2086780"/>
              <a:gd name="connsiteY6" fmla="*/ 747422 h 1539598"/>
              <a:gd name="connsiteX7" fmla="*/ 83051 w 2086780"/>
              <a:gd name="connsiteY7" fmla="*/ 1025718 h 1539598"/>
              <a:gd name="connsiteX8" fmla="*/ 154613 w 2086780"/>
              <a:gd name="connsiteY8" fmla="*/ 1280160 h 1539598"/>
              <a:gd name="connsiteX9" fmla="*/ 242077 w 2086780"/>
              <a:gd name="connsiteY9" fmla="*/ 1423283 h 1539598"/>
              <a:gd name="connsiteX10" fmla="*/ 401103 w 2086780"/>
              <a:gd name="connsiteY10" fmla="*/ 1526650 h 1539598"/>
              <a:gd name="connsiteX11" fmla="*/ 385201 w 2086780"/>
              <a:gd name="connsiteY11" fmla="*/ 1534601 h 1539598"/>
              <a:gd name="connsiteX0" fmla="*/ 2086780 w 2086780"/>
              <a:gd name="connsiteY0" fmla="*/ 0 h 1539598"/>
              <a:gd name="connsiteX1" fmla="*/ 1705117 w 2086780"/>
              <a:gd name="connsiteY1" fmla="*/ 55659 h 1539598"/>
              <a:gd name="connsiteX2" fmla="*/ 1251430 w 2086780"/>
              <a:gd name="connsiteY2" fmla="*/ 173444 h 1539598"/>
              <a:gd name="connsiteX3" fmla="*/ 851175 w 2086780"/>
              <a:gd name="connsiteY3" fmla="*/ 293991 h 1539598"/>
              <a:gd name="connsiteX4" fmla="*/ 486465 w 2086780"/>
              <a:gd name="connsiteY4" fmla="*/ 426938 h 1539598"/>
              <a:gd name="connsiteX5" fmla="*/ 20422 w 2086780"/>
              <a:gd name="connsiteY5" fmla="*/ 725379 h 1539598"/>
              <a:gd name="connsiteX6" fmla="*/ 83051 w 2086780"/>
              <a:gd name="connsiteY6" fmla="*/ 747422 h 1539598"/>
              <a:gd name="connsiteX7" fmla="*/ 83051 w 2086780"/>
              <a:gd name="connsiteY7" fmla="*/ 1025718 h 1539598"/>
              <a:gd name="connsiteX8" fmla="*/ 154613 w 2086780"/>
              <a:gd name="connsiteY8" fmla="*/ 1280160 h 1539598"/>
              <a:gd name="connsiteX9" fmla="*/ 242077 w 2086780"/>
              <a:gd name="connsiteY9" fmla="*/ 1423283 h 1539598"/>
              <a:gd name="connsiteX10" fmla="*/ 401103 w 2086780"/>
              <a:gd name="connsiteY10" fmla="*/ 1526650 h 1539598"/>
              <a:gd name="connsiteX11" fmla="*/ 385201 w 2086780"/>
              <a:gd name="connsiteY11" fmla="*/ 1534601 h 1539598"/>
              <a:gd name="connsiteX0" fmla="*/ 2111721 w 2111721"/>
              <a:gd name="connsiteY0" fmla="*/ 0 h 1539598"/>
              <a:gd name="connsiteX1" fmla="*/ 1730058 w 2111721"/>
              <a:gd name="connsiteY1" fmla="*/ 55659 h 1539598"/>
              <a:gd name="connsiteX2" fmla="*/ 1276371 w 2111721"/>
              <a:gd name="connsiteY2" fmla="*/ 173444 h 1539598"/>
              <a:gd name="connsiteX3" fmla="*/ 876116 w 2111721"/>
              <a:gd name="connsiteY3" fmla="*/ 293991 h 1539598"/>
              <a:gd name="connsiteX4" fmla="*/ 511406 w 2111721"/>
              <a:gd name="connsiteY4" fmla="*/ 426938 h 1539598"/>
              <a:gd name="connsiteX5" fmla="*/ 45363 w 2111721"/>
              <a:gd name="connsiteY5" fmla="*/ 725379 h 1539598"/>
              <a:gd name="connsiteX6" fmla="*/ 24941 w 2111721"/>
              <a:gd name="connsiteY6" fmla="*/ 994848 h 1539598"/>
              <a:gd name="connsiteX7" fmla="*/ 107992 w 2111721"/>
              <a:gd name="connsiteY7" fmla="*/ 1025718 h 1539598"/>
              <a:gd name="connsiteX8" fmla="*/ 179554 w 2111721"/>
              <a:gd name="connsiteY8" fmla="*/ 1280160 h 1539598"/>
              <a:gd name="connsiteX9" fmla="*/ 267018 w 2111721"/>
              <a:gd name="connsiteY9" fmla="*/ 1423283 h 1539598"/>
              <a:gd name="connsiteX10" fmla="*/ 426044 w 2111721"/>
              <a:gd name="connsiteY10" fmla="*/ 1526650 h 1539598"/>
              <a:gd name="connsiteX11" fmla="*/ 410142 w 2111721"/>
              <a:gd name="connsiteY11" fmla="*/ 1534601 h 1539598"/>
              <a:gd name="connsiteX0" fmla="*/ 2112112 w 2112112"/>
              <a:gd name="connsiteY0" fmla="*/ 0 h 1539598"/>
              <a:gd name="connsiteX1" fmla="*/ 1730449 w 2112112"/>
              <a:gd name="connsiteY1" fmla="*/ 55659 h 1539598"/>
              <a:gd name="connsiteX2" fmla="*/ 1276762 w 2112112"/>
              <a:gd name="connsiteY2" fmla="*/ 173444 h 1539598"/>
              <a:gd name="connsiteX3" fmla="*/ 876507 w 2112112"/>
              <a:gd name="connsiteY3" fmla="*/ 293991 h 1539598"/>
              <a:gd name="connsiteX4" fmla="*/ 511797 w 2112112"/>
              <a:gd name="connsiteY4" fmla="*/ 426938 h 1539598"/>
              <a:gd name="connsiteX5" fmla="*/ 45754 w 2112112"/>
              <a:gd name="connsiteY5" fmla="*/ 725379 h 1539598"/>
              <a:gd name="connsiteX6" fmla="*/ 25332 w 2112112"/>
              <a:gd name="connsiteY6" fmla="*/ 994848 h 1539598"/>
              <a:gd name="connsiteX7" fmla="*/ 115808 w 2112112"/>
              <a:gd name="connsiteY7" fmla="*/ 1169910 h 1539598"/>
              <a:gd name="connsiteX8" fmla="*/ 179945 w 2112112"/>
              <a:gd name="connsiteY8" fmla="*/ 1280160 h 1539598"/>
              <a:gd name="connsiteX9" fmla="*/ 267409 w 2112112"/>
              <a:gd name="connsiteY9" fmla="*/ 1423283 h 1539598"/>
              <a:gd name="connsiteX10" fmla="*/ 426435 w 2112112"/>
              <a:gd name="connsiteY10" fmla="*/ 1526650 h 1539598"/>
              <a:gd name="connsiteX11" fmla="*/ 410533 w 2112112"/>
              <a:gd name="connsiteY11" fmla="*/ 1534601 h 1539598"/>
              <a:gd name="connsiteX0" fmla="*/ 2108728 w 2108728"/>
              <a:gd name="connsiteY0" fmla="*/ 0 h 1539598"/>
              <a:gd name="connsiteX1" fmla="*/ 1727065 w 2108728"/>
              <a:gd name="connsiteY1" fmla="*/ 55659 h 1539598"/>
              <a:gd name="connsiteX2" fmla="*/ 1273378 w 2108728"/>
              <a:gd name="connsiteY2" fmla="*/ 173444 h 1539598"/>
              <a:gd name="connsiteX3" fmla="*/ 873123 w 2108728"/>
              <a:gd name="connsiteY3" fmla="*/ 293991 h 1539598"/>
              <a:gd name="connsiteX4" fmla="*/ 508413 w 2108728"/>
              <a:gd name="connsiteY4" fmla="*/ 426938 h 1539598"/>
              <a:gd name="connsiteX5" fmla="*/ 42370 w 2108728"/>
              <a:gd name="connsiteY5" fmla="*/ 725379 h 1539598"/>
              <a:gd name="connsiteX6" fmla="*/ 21948 w 2108728"/>
              <a:gd name="connsiteY6" fmla="*/ 994848 h 1539598"/>
              <a:gd name="connsiteX7" fmla="*/ 45582 w 2108728"/>
              <a:gd name="connsiteY7" fmla="*/ 1213168 h 1539598"/>
              <a:gd name="connsiteX8" fmla="*/ 176561 w 2108728"/>
              <a:gd name="connsiteY8" fmla="*/ 1280160 h 1539598"/>
              <a:gd name="connsiteX9" fmla="*/ 264025 w 2108728"/>
              <a:gd name="connsiteY9" fmla="*/ 1423283 h 1539598"/>
              <a:gd name="connsiteX10" fmla="*/ 423051 w 2108728"/>
              <a:gd name="connsiteY10" fmla="*/ 1526650 h 1539598"/>
              <a:gd name="connsiteX11" fmla="*/ 407149 w 2108728"/>
              <a:gd name="connsiteY11" fmla="*/ 1534601 h 1539598"/>
              <a:gd name="connsiteX0" fmla="*/ 2108728 w 2108728"/>
              <a:gd name="connsiteY0" fmla="*/ 0 h 1539598"/>
              <a:gd name="connsiteX1" fmla="*/ 1727065 w 2108728"/>
              <a:gd name="connsiteY1" fmla="*/ 55659 h 1539598"/>
              <a:gd name="connsiteX2" fmla="*/ 1273378 w 2108728"/>
              <a:gd name="connsiteY2" fmla="*/ 173444 h 1539598"/>
              <a:gd name="connsiteX3" fmla="*/ 873123 w 2108728"/>
              <a:gd name="connsiteY3" fmla="*/ 293991 h 1539598"/>
              <a:gd name="connsiteX4" fmla="*/ 508413 w 2108728"/>
              <a:gd name="connsiteY4" fmla="*/ 426938 h 1539598"/>
              <a:gd name="connsiteX5" fmla="*/ 42370 w 2108728"/>
              <a:gd name="connsiteY5" fmla="*/ 725379 h 1539598"/>
              <a:gd name="connsiteX6" fmla="*/ 21948 w 2108728"/>
              <a:gd name="connsiteY6" fmla="*/ 994848 h 1539598"/>
              <a:gd name="connsiteX7" fmla="*/ 45582 w 2108728"/>
              <a:gd name="connsiteY7" fmla="*/ 1213168 h 1539598"/>
              <a:gd name="connsiteX8" fmla="*/ 176561 w 2108728"/>
              <a:gd name="connsiteY8" fmla="*/ 1359466 h 1539598"/>
              <a:gd name="connsiteX9" fmla="*/ 264025 w 2108728"/>
              <a:gd name="connsiteY9" fmla="*/ 1423283 h 1539598"/>
              <a:gd name="connsiteX10" fmla="*/ 423051 w 2108728"/>
              <a:gd name="connsiteY10" fmla="*/ 1526650 h 1539598"/>
              <a:gd name="connsiteX11" fmla="*/ 407149 w 2108728"/>
              <a:gd name="connsiteY11" fmla="*/ 1534601 h 1539598"/>
              <a:gd name="connsiteX0" fmla="*/ 2153479 w 2153479"/>
              <a:gd name="connsiteY0" fmla="*/ 0 h 1539598"/>
              <a:gd name="connsiteX1" fmla="*/ 1771816 w 2153479"/>
              <a:gd name="connsiteY1" fmla="*/ 55659 h 1539598"/>
              <a:gd name="connsiteX2" fmla="*/ 1318129 w 2153479"/>
              <a:gd name="connsiteY2" fmla="*/ 173444 h 1539598"/>
              <a:gd name="connsiteX3" fmla="*/ 917874 w 2153479"/>
              <a:gd name="connsiteY3" fmla="*/ 293991 h 1539598"/>
              <a:gd name="connsiteX4" fmla="*/ 553164 w 2153479"/>
              <a:gd name="connsiteY4" fmla="*/ 426938 h 1539598"/>
              <a:gd name="connsiteX5" fmla="*/ 87121 w 2153479"/>
              <a:gd name="connsiteY5" fmla="*/ 725379 h 1539598"/>
              <a:gd name="connsiteX6" fmla="*/ 66699 w 2153479"/>
              <a:gd name="connsiteY6" fmla="*/ 994848 h 1539598"/>
              <a:gd name="connsiteX7" fmla="*/ 198 w 2153479"/>
              <a:gd name="connsiteY7" fmla="*/ 994923 h 1539598"/>
              <a:gd name="connsiteX8" fmla="*/ 90333 w 2153479"/>
              <a:gd name="connsiteY8" fmla="*/ 1213168 h 1539598"/>
              <a:gd name="connsiteX9" fmla="*/ 221312 w 2153479"/>
              <a:gd name="connsiteY9" fmla="*/ 1359466 h 1539598"/>
              <a:gd name="connsiteX10" fmla="*/ 308776 w 2153479"/>
              <a:gd name="connsiteY10" fmla="*/ 1423283 h 1539598"/>
              <a:gd name="connsiteX11" fmla="*/ 467802 w 2153479"/>
              <a:gd name="connsiteY11" fmla="*/ 1526650 h 1539598"/>
              <a:gd name="connsiteX12" fmla="*/ 451900 w 2153479"/>
              <a:gd name="connsiteY12" fmla="*/ 1534601 h 1539598"/>
              <a:gd name="connsiteX0" fmla="*/ 2160821 w 2160821"/>
              <a:gd name="connsiteY0" fmla="*/ 0 h 1539598"/>
              <a:gd name="connsiteX1" fmla="*/ 1779158 w 2160821"/>
              <a:gd name="connsiteY1" fmla="*/ 55659 h 1539598"/>
              <a:gd name="connsiteX2" fmla="*/ 1325471 w 2160821"/>
              <a:gd name="connsiteY2" fmla="*/ 173444 h 1539598"/>
              <a:gd name="connsiteX3" fmla="*/ 925216 w 2160821"/>
              <a:gd name="connsiteY3" fmla="*/ 293991 h 1539598"/>
              <a:gd name="connsiteX4" fmla="*/ 560506 w 2160821"/>
              <a:gd name="connsiteY4" fmla="*/ 426938 h 1539598"/>
              <a:gd name="connsiteX5" fmla="*/ 94463 w 2160821"/>
              <a:gd name="connsiteY5" fmla="*/ 725379 h 1539598"/>
              <a:gd name="connsiteX6" fmla="*/ 7342 w 2160821"/>
              <a:gd name="connsiteY6" fmla="*/ 901123 h 1539598"/>
              <a:gd name="connsiteX7" fmla="*/ 7540 w 2160821"/>
              <a:gd name="connsiteY7" fmla="*/ 994923 h 1539598"/>
              <a:gd name="connsiteX8" fmla="*/ 97675 w 2160821"/>
              <a:gd name="connsiteY8" fmla="*/ 1213168 h 1539598"/>
              <a:gd name="connsiteX9" fmla="*/ 228654 w 2160821"/>
              <a:gd name="connsiteY9" fmla="*/ 1359466 h 1539598"/>
              <a:gd name="connsiteX10" fmla="*/ 316118 w 2160821"/>
              <a:gd name="connsiteY10" fmla="*/ 1423283 h 1539598"/>
              <a:gd name="connsiteX11" fmla="*/ 475144 w 2160821"/>
              <a:gd name="connsiteY11" fmla="*/ 1526650 h 1539598"/>
              <a:gd name="connsiteX12" fmla="*/ 459242 w 2160821"/>
              <a:gd name="connsiteY12" fmla="*/ 1534601 h 1539598"/>
              <a:gd name="connsiteX0" fmla="*/ 2163000 w 2163000"/>
              <a:gd name="connsiteY0" fmla="*/ 0 h 1539598"/>
              <a:gd name="connsiteX1" fmla="*/ 1781337 w 2163000"/>
              <a:gd name="connsiteY1" fmla="*/ 55659 h 1539598"/>
              <a:gd name="connsiteX2" fmla="*/ 1327650 w 2163000"/>
              <a:gd name="connsiteY2" fmla="*/ 173444 h 1539598"/>
              <a:gd name="connsiteX3" fmla="*/ 927395 w 2163000"/>
              <a:gd name="connsiteY3" fmla="*/ 293991 h 1539598"/>
              <a:gd name="connsiteX4" fmla="*/ 562685 w 2163000"/>
              <a:gd name="connsiteY4" fmla="*/ 426938 h 1539598"/>
              <a:gd name="connsiteX5" fmla="*/ 126343 w 2163000"/>
              <a:gd name="connsiteY5" fmla="*/ 710960 h 1539598"/>
              <a:gd name="connsiteX6" fmla="*/ 9521 w 2163000"/>
              <a:gd name="connsiteY6" fmla="*/ 901123 h 1539598"/>
              <a:gd name="connsiteX7" fmla="*/ 9719 w 2163000"/>
              <a:gd name="connsiteY7" fmla="*/ 994923 h 1539598"/>
              <a:gd name="connsiteX8" fmla="*/ 99854 w 2163000"/>
              <a:gd name="connsiteY8" fmla="*/ 1213168 h 1539598"/>
              <a:gd name="connsiteX9" fmla="*/ 230833 w 2163000"/>
              <a:gd name="connsiteY9" fmla="*/ 1359466 h 1539598"/>
              <a:gd name="connsiteX10" fmla="*/ 318297 w 2163000"/>
              <a:gd name="connsiteY10" fmla="*/ 1423283 h 1539598"/>
              <a:gd name="connsiteX11" fmla="*/ 477323 w 2163000"/>
              <a:gd name="connsiteY11" fmla="*/ 1526650 h 1539598"/>
              <a:gd name="connsiteX12" fmla="*/ 461421 w 2163000"/>
              <a:gd name="connsiteY12" fmla="*/ 1534601 h 1539598"/>
              <a:gd name="connsiteX0" fmla="*/ 2163000 w 2163000"/>
              <a:gd name="connsiteY0" fmla="*/ 0 h 1539598"/>
              <a:gd name="connsiteX1" fmla="*/ 1803616 w 2163000"/>
              <a:gd name="connsiteY1" fmla="*/ 70078 h 1539598"/>
              <a:gd name="connsiteX2" fmla="*/ 1327650 w 2163000"/>
              <a:gd name="connsiteY2" fmla="*/ 173444 h 1539598"/>
              <a:gd name="connsiteX3" fmla="*/ 927395 w 2163000"/>
              <a:gd name="connsiteY3" fmla="*/ 293991 h 1539598"/>
              <a:gd name="connsiteX4" fmla="*/ 562685 w 2163000"/>
              <a:gd name="connsiteY4" fmla="*/ 426938 h 1539598"/>
              <a:gd name="connsiteX5" fmla="*/ 126343 w 2163000"/>
              <a:gd name="connsiteY5" fmla="*/ 710960 h 1539598"/>
              <a:gd name="connsiteX6" fmla="*/ 9521 w 2163000"/>
              <a:gd name="connsiteY6" fmla="*/ 901123 h 1539598"/>
              <a:gd name="connsiteX7" fmla="*/ 9719 w 2163000"/>
              <a:gd name="connsiteY7" fmla="*/ 994923 h 1539598"/>
              <a:gd name="connsiteX8" fmla="*/ 99854 w 2163000"/>
              <a:gd name="connsiteY8" fmla="*/ 1213168 h 1539598"/>
              <a:gd name="connsiteX9" fmla="*/ 230833 w 2163000"/>
              <a:gd name="connsiteY9" fmla="*/ 1359466 h 1539598"/>
              <a:gd name="connsiteX10" fmla="*/ 318297 w 2163000"/>
              <a:gd name="connsiteY10" fmla="*/ 1423283 h 1539598"/>
              <a:gd name="connsiteX11" fmla="*/ 477323 w 2163000"/>
              <a:gd name="connsiteY11" fmla="*/ 1526650 h 1539598"/>
              <a:gd name="connsiteX12" fmla="*/ 461421 w 2163000"/>
              <a:gd name="connsiteY12" fmla="*/ 1534601 h 1539598"/>
              <a:gd name="connsiteX0" fmla="*/ 2166833 w 2166833"/>
              <a:gd name="connsiteY0" fmla="*/ 0 h 1539598"/>
              <a:gd name="connsiteX1" fmla="*/ 1807449 w 2166833"/>
              <a:gd name="connsiteY1" fmla="*/ 70078 h 1539598"/>
              <a:gd name="connsiteX2" fmla="*/ 1331483 w 2166833"/>
              <a:gd name="connsiteY2" fmla="*/ 173444 h 1539598"/>
              <a:gd name="connsiteX3" fmla="*/ 931228 w 2166833"/>
              <a:gd name="connsiteY3" fmla="*/ 293991 h 1539598"/>
              <a:gd name="connsiteX4" fmla="*/ 566518 w 2166833"/>
              <a:gd name="connsiteY4" fmla="*/ 426938 h 1539598"/>
              <a:gd name="connsiteX5" fmla="*/ 182162 w 2166833"/>
              <a:gd name="connsiteY5" fmla="*/ 682122 h 1539598"/>
              <a:gd name="connsiteX6" fmla="*/ 13354 w 2166833"/>
              <a:gd name="connsiteY6" fmla="*/ 901123 h 1539598"/>
              <a:gd name="connsiteX7" fmla="*/ 13552 w 2166833"/>
              <a:gd name="connsiteY7" fmla="*/ 994923 h 1539598"/>
              <a:gd name="connsiteX8" fmla="*/ 103687 w 2166833"/>
              <a:gd name="connsiteY8" fmla="*/ 1213168 h 1539598"/>
              <a:gd name="connsiteX9" fmla="*/ 234666 w 2166833"/>
              <a:gd name="connsiteY9" fmla="*/ 1359466 h 1539598"/>
              <a:gd name="connsiteX10" fmla="*/ 322130 w 2166833"/>
              <a:gd name="connsiteY10" fmla="*/ 1423283 h 1539598"/>
              <a:gd name="connsiteX11" fmla="*/ 481156 w 2166833"/>
              <a:gd name="connsiteY11" fmla="*/ 1526650 h 1539598"/>
              <a:gd name="connsiteX12" fmla="*/ 465254 w 2166833"/>
              <a:gd name="connsiteY12" fmla="*/ 1534601 h 1539598"/>
              <a:gd name="connsiteX0" fmla="*/ 2153658 w 2153658"/>
              <a:gd name="connsiteY0" fmla="*/ 0 h 1539598"/>
              <a:gd name="connsiteX1" fmla="*/ 1794274 w 2153658"/>
              <a:gd name="connsiteY1" fmla="*/ 70078 h 1539598"/>
              <a:gd name="connsiteX2" fmla="*/ 1318308 w 2153658"/>
              <a:gd name="connsiteY2" fmla="*/ 173444 h 1539598"/>
              <a:gd name="connsiteX3" fmla="*/ 918053 w 2153658"/>
              <a:gd name="connsiteY3" fmla="*/ 293991 h 1539598"/>
              <a:gd name="connsiteX4" fmla="*/ 553343 w 2153658"/>
              <a:gd name="connsiteY4" fmla="*/ 426938 h 1539598"/>
              <a:gd name="connsiteX5" fmla="*/ 168987 w 2153658"/>
              <a:gd name="connsiteY5" fmla="*/ 682122 h 1539598"/>
              <a:gd name="connsiteX6" fmla="*/ 52157 w 2153658"/>
              <a:gd name="connsiteY6" fmla="*/ 807398 h 1539598"/>
              <a:gd name="connsiteX7" fmla="*/ 377 w 2153658"/>
              <a:gd name="connsiteY7" fmla="*/ 994923 h 1539598"/>
              <a:gd name="connsiteX8" fmla="*/ 90512 w 2153658"/>
              <a:gd name="connsiteY8" fmla="*/ 1213168 h 1539598"/>
              <a:gd name="connsiteX9" fmla="*/ 221491 w 2153658"/>
              <a:gd name="connsiteY9" fmla="*/ 1359466 h 1539598"/>
              <a:gd name="connsiteX10" fmla="*/ 308955 w 2153658"/>
              <a:gd name="connsiteY10" fmla="*/ 1423283 h 1539598"/>
              <a:gd name="connsiteX11" fmla="*/ 467981 w 2153658"/>
              <a:gd name="connsiteY11" fmla="*/ 1526650 h 1539598"/>
              <a:gd name="connsiteX12" fmla="*/ 452079 w 2153658"/>
              <a:gd name="connsiteY12" fmla="*/ 1534601 h 1539598"/>
              <a:gd name="connsiteX0" fmla="*/ 2154999 w 2154999"/>
              <a:gd name="connsiteY0" fmla="*/ 0 h 1539598"/>
              <a:gd name="connsiteX1" fmla="*/ 1795615 w 2154999"/>
              <a:gd name="connsiteY1" fmla="*/ 70078 h 1539598"/>
              <a:gd name="connsiteX2" fmla="*/ 1319649 w 2154999"/>
              <a:gd name="connsiteY2" fmla="*/ 173444 h 1539598"/>
              <a:gd name="connsiteX3" fmla="*/ 919394 w 2154999"/>
              <a:gd name="connsiteY3" fmla="*/ 293991 h 1539598"/>
              <a:gd name="connsiteX4" fmla="*/ 554684 w 2154999"/>
              <a:gd name="connsiteY4" fmla="*/ 426938 h 1539598"/>
              <a:gd name="connsiteX5" fmla="*/ 170328 w 2154999"/>
              <a:gd name="connsiteY5" fmla="*/ 682122 h 1539598"/>
              <a:gd name="connsiteX6" fmla="*/ 53498 w 2154999"/>
              <a:gd name="connsiteY6" fmla="*/ 807398 h 1539598"/>
              <a:gd name="connsiteX7" fmla="*/ 1718 w 2154999"/>
              <a:gd name="connsiteY7" fmla="*/ 994923 h 1539598"/>
              <a:gd name="connsiteX8" fmla="*/ 91853 w 2154999"/>
              <a:gd name="connsiteY8" fmla="*/ 1213168 h 1539598"/>
              <a:gd name="connsiteX9" fmla="*/ 222832 w 2154999"/>
              <a:gd name="connsiteY9" fmla="*/ 1359466 h 1539598"/>
              <a:gd name="connsiteX10" fmla="*/ 310296 w 2154999"/>
              <a:gd name="connsiteY10" fmla="*/ 1423283 h 1539598"/>
              <a:gd name="connsiteX11" fmla="*/ 469322 w 2154999"/>
              <a:gd name="connsiteY11" fmla="*/ 1526650 h 1539598"/>
              <a:gd name="connsiteX12" fmla="*/ 453420 w 2154999"/>
              <a:gd name="connsiteY12" fmla="*/ 1534601 h 1539598"/>
              <a:gd name="connsiteX0" fmla="*/ 2153769 w 2153769"/>
              <a:gd name="connsiteY0" fmla="*/ 0 h 1539598"/>
              <a:gd name="connsiteX1" fmla="*/ 1794385 w 2153769"/>
              <a:gd name="connsiteY1" fmla="*/ 70078 h 1539598"/>
              <a:gd name="connsiteX2" fmla="*/ 1318419 w 2153769"/>
              <a:gd name="connsiteY2" fmla="*/ 173444 h 1539598"/>
              <a:gd name="connsiteX3" fmla="*/ 918164 w 2153769"/>
              <a:gd name="connsiteY3" fmla="*/ 293991 h 1539598"/>
              <a:gd name="connsiteX4" fmla="*/ 553454 w 2153769"/>
              <a:gd name="connsiteY4" fmla="*/ 426938 h 1539598"/>
              <a:gd name="connsiteX5" fmla="*/ 213652 w 2153769"/>
              <a:gd name="connsiteY5" fmla="*/ 646074 h 1539598"/>
              <a:gd name="connsiteX6" fmla="*/ 52268 w 2153769"/>
              <a:gd name="connsiteY6" fmla="*/ 807398 h 1539598"/>
              <a:gd name="connsiteX7" fmla="*/ 488 w 2153769"/>
              <a:gd name="connsiteY7" fmla="*/ 994923 h 1539598"/>
              <a:gd name="connsiteX8" fmla="*/ 90623 w 2153769"/>
              <a:gd name="connsiteY8" fmla="*/ 1213168 h 1539598"/>
              <a:gd name="connsiteX9" fmla="*/ 221602 w 2153769"/>
              <a:gd name="connsiteY9" fmla="*/ 1359466 h 1539598"/>
              <a:gd name="connsiteX10" fmla="*/ 309066 w 2153769"/>
              <a:gd name="connsiteY10" fmla="*/ 1423283 h 1539598"/>
              <a:gd name="connsiteX11" fmla="*/ 468092 w 2153769"/>
              <a:gd name="connsiteY11" fmla="*/ 1526650 h 1539598"/>
              <a:gd name="connsiteX12" fmla="*/ 452190 w 2153769"/>
              <a:gd name="connsiteY12" fmla="*/ 1534601 h 1539598"/>
              <a:gd name="connsiteX0" fmla="*/ 2153769 w 2153769"/>
              <a:gd name="connsiteY0" fmla="*/ 0 h 1539598"/>
              <a:gd name="connsiteX1" fmla="*/ 1794385 w 2153769"/>
              <a:gd name="connsiteY1" fmla="*/ 70078 h 1539598"/>
              <a:gd name="connsiteX2" fmla="*/ 1318419 w 2153769"/>
              <a:gd name="connsiteY2" fmla="*/ 173444 h 1539598"/>
              <a:gd name="connsiteX3" fmla="*/ 918164 w 2153769"/>
              <a:gd name="connsiteY3" fmla="*/ 293991 h 1539598"/>
              <a:gd name="connsiteX4" fmla="*/ 583155 w 2153769"/>
              <a:gd name="connsiteY4" fmla="*/ 434147 h 1539598"/>
              <a:gd name="connsiteX5" fmla="*/ 213652 w 2153769"/>
              <a:gd name="connsiteY5" fmla="*/ 646074 h 1539598"/>
              <a:gd name="connsiteX6" fmla="*/ 52268 w 2153769"/>
              <a:gd name="connsiteY6" fmla="*/ 807398 h 1539598"/>
              <a:gd name="connsiteX7" fmla="*/ 488 w 2153769"/>
              <a:gd name="connsiteY7" fmla="*/ 994923 h 1539598"/>
              <a:gd name="connsiteX8" fmla="*/ 90623 w 2153769"/>
              <a:gd name="connsiteY8" fmla="*/ 1213168 h 1539598"/>
              <a:gd name="connsiteX9" fmla="*/ 221602 w 2153769"/>
              <a:gd name="connsiteY9" fmla="*/ 1359466 h 1539598"/>
              <a:gd name="connsiteX10" fmla="*/ 309066 w 2153769"/>
              <a:gd name="connsiteY10" fmla="*/ 1423283 h 1539598"/>
              <a:gd name="connsiteX11" fmla="*/ 468092 w 2153769"/>
              <a:gd name="connsiteY11" fmla="*/ 1526650 h 1539598"/>
              <a:gd name="connsiteX12" fmla="*/ 452190 w 2153769"/>
              <a:gd name="connsiteY12" fmla="*/ 1534601 h 1539598"/>
              <a:gd name="connsiteX0" fmla="*/ 2154001 w 2154001"/>
              <a:gd name="connsiteY0" fmla="*/ 0 h 1539598"/>
              <a:gd name="connsiteX1" fmla="*/ 1794617 w 2154001"/>
              <a:gd name="connsiteY1" fmla="*/ 70078 h 1539598"/>
              <a:gd name="connsiteX2" fmla="*/ 1318651 w 2154001"/>
              <a:gd name="connsiteY2" fmla="*/ 173444 h 1539598"/>
              <a:gd name="connsiteX3" fmla="*/ 918396 w 2154001"/>
              <a:gd name="connsiteY3" fmla="*/ 293991 h 1539598"/>
              <a:gd name="connsiteX4" fmla="*/ 583387 w 2154001"/>
              <a:gd name="connsiteY4" fmla="*/ 434147 h 1539598"/>
              <a:gd name="connsiteX5" fmla="*/ 265862 w 2154001"/>
              <a:gd name="connsiteY5" fmla="*/ 610025 h 1539598"/>
              <a:gd name="connsiteX6" fmla="*/ 52500 w 2154001"/>
              <a:gd name="connsiteY6" fmla="*/ 807398 h 1539598"/>
              <a:gd name="connsiteX7" fmla="*/ 720 w 2154001"/>
              <a:gd name="connsiteY7" fmla="*/ 994923 h 1539598"/>
              <a:gd name="connsiteX8" fmla="*/ 90855 w 2154001"/>
              <a:gd name="connsiteY8" fmla="*/ 1213168 h 1539598"/>
              <a:gd name="connsiteX9" fmla="*/ 221834 w 2154001"/>
              <a:gd name="connsiteY9" fmla="*/ 1359466 h 1539598"/>
              <a:gd name="connsiteX10" fmla="*/ 309298 w 2154001"/>
              <a:gd name="connsiteY10" fmla="*/ 1423283 h 1539598"/>
              <a:gd name="connsiteX11" fmla="*/ 468324 w 2154001"/>
              <a:gd name="connsiteY11" fmla="*/ 1526650 h 1539598"/>
              <a:gd name="connsiteX12" fmla="*/ 452422 w 2154001"/>
              <a:gd name="connsiteY12" fmla="*/ 1534601 h 1539598"/>
              <a:gd name="connsiteX0" fmla="*/ 2154697 w 2154697"/>
              <a:gd name="connsiteY0" fmla="*/ 0 h 1539598"/>
              <a:gd name="connsiteX1" fmla="*/ 1795313 w 2154697"/>
              <a:gd name="connsiteY1" fmla="*/ 70078 h 1539598"/>
              <a:gd name="connsiteX2" fmla="*/ 1319347 w 2154697"/>
              <a:gd name="connsiteY2" fmla="*/ 173444 h 1539598"/>
              <a:gd name="connsiteX3" fmla="*/ 919092 w 2154697"/>
              <a:gd name="connsiteY3" fmla="*/ 293991 h 1539598"/>
              <a:gd name="connsiteX4" fmla="*/ 584083 w 2154697"/>
              <a:gd name="connsiteY4" fmla="*/ 434147 h 1539598"/>
              <a:gd name="connsiteX5" fmla="*/ 266558 w 2154697"/>
              <a:gd name="connsiteY5" fmla="*/ 610025 h 1539598"/>
              <a:gd name="connsiteX6" fmla="*/ 53196 w 2154697"/>
              <a:gd name="connsiteY6" fmla="*/ 807398 h 1539598"/>
              <a:gd name="connsiteX7" fmla="*/ 696 w 2154697"/>
              <a:gd name="connsiteY7" fmla="*/ 994923 h 1539598"/>
              <a:gd name="connsiteX8" fmla="*/ 91551 w 2154697"/>
              <a:gd name="connsiteY8" fmla="*/ 1213168 h 1539598"/>
              <a:gd name="connsiteX9" fmla="*/ 222530 w 2154697"/>
              <a:gd name="connsiteY9" fmla="*/ 1359466 h 1539598"/>
              <a:gd name="connsiteX10" fmla="*/ 309994 w 2154697"/>
              <a:gd name="connsiteY10" fmla="*/ 1423283 h 1539598"/>
              <a:gd name="connsiteX11" fmla="*/ 469020 w 2154697"/>
              <a:gd name="connsiteY11" fmla="*/ 1526650 h 1539598"/>
              <a:gd name="connsiteX12" fmla="*/ 453118 w 2154697"/>
              <a:gd name="connsiteY12" fmla="*/ 1534601 h 1539598"/>
              <a:gd name="connsiteX0" fmla="*/ 2154697 w 2154697"/>
              <a:gd name="connsiteY0" fmla="*/ 0 h 1540139"/>
              <a:gd name="connsiteX1" fmla="*/ 1795313 w 2154697"/>
              <a:gd name="connsiteY1" fmla="*/ 70078 h 1540139"/>
              <a:gd name="connsiteX2" fmla="*/ 1319347 w 2154697"/>
              <a:gd name="connsiteY2" fmla="*/ 173444 h 1540139"/>
              <a:gd name="connsiteX3" fmla="*/ 919092 w 2154697"/>
              <a:gd name="connsiteY3" fmla="*/ 293991 h 1540139"/>
              <a:gd name="connsiteX4" fmla="*/ 584083 w 2154697"/>
              <a:gd name="connsiteY4" fmla="*/ 434147 h 1540139"/>
              <a:gd name="connsiteX5" fmla="*/ 266558 w 2154697"/>
              <a:gd name="connsiteY5" fmla="*/ 610025 h 1540139"/>
              <a:gd name="connsiteX6" fmla="*/ 53196 w 2154697"/>
              <a:gd name="connsiteY6" fmla="*/ 807398 h 1540139"/>
              <a:gd name="connsiteX7" fmla="*/ 696 w 2154697"/>
              <a:gd name="connsiteY7" fmla="*/ 994923 h 1540139"/>
              <a:gd name="connsiteX8" fmla="*/ 91551 w 2154697"/>
              <a:gd name="connsiteY8" fmla="*/ 1213168 h 1540139"/>
              <a:gd name="connsiteX9" fmla="*/ 222530 w 2154697"/>
              <a:gd name="connsiteY9" fmla="*/ 1359466 h 1540139"/>
              <a:gd name="connsiteX10" fmla="*/ 309994 w 2154697"/>
              <a:gd name="connsiteY10" fmla="*/ 1423283 h 1540139"/>
              <a:gd name="connsiteX11" fmla="*/ 469020 w 2154697"/>
              <a:gd name="connsiteY11" fmla="*/ 1526650 h 1540139"/>
              <a:gd name="connsiteX12" fmla="*/ 549663 w 2154697"/>
              <a:gd name="connsiteY12" fmla="*/ 1535568 h 1540139"/>
              <a:gd name="connsiteX0" fmla="*/ 2154697 w 2154697"/>
              <a:gd name="connsiteY0" fmla="*/ 0 h 1549477"/>
              <a:gd name="connsiteX1" fmla="*/ 1795313 w 2154697"/>
              <a:gd name="connsiteY1" fmla="*/ 70078 h 1549477"/>
              <a:gd name="connsiteX2" fmla="*/ 1319347 w 2154697"/>
              <a:gd name="connsiteY2" fmla="*/ 173444 h 1549477"/>
              <a:gd name="connsiteX3" fmla="*/ 919092 w 2154697"/>
              <a:gd name="connsiteY3" fmla="*/ 293991 h 1549477"/>
              <a:gd name="connsiteX4" fmla="*/ 584083 w 2154697"/>
              <a:gd name="connsiteY4" fmla="*/ 434147 h 1549477"/>
              <a:gd name="connsiteX5" fmla="*/ 266558 w 2154697"/>
              <a:gd name="connsiteY5" fmla="*/ 610025 h 1549477"/>
              <a:gd name="connsiteX6" fmla="*/ 53196 w 2154697"/>
              <a:gd name="connsiteY6" fmla="*/ 807398 h 1549477"/>
              <a:gd name="connsiteX7" fmla="*/ 696 w 2154697"/>
              <a:gd name="connsiteY7" fmla="*/ 994923 h 1549477"/>
              <a:gd name="connsiteX8" fmla="*/ 91551 w 2154697"/>
              <a:gd name="connsiteY8" fmla="*/ 1213168 h 1549477"/>
              <a:gd name="connsiteX9" fmla="*/ 222530 w 2154697"/>
              <a:gd name="connsiteY9" fmla="*/ 1359466 h 1549477"/>
              <a:gd name="connsiteX10" fmla="*/ 309994 w 2154697"/>
              <a:gd name="connsiteY10" fmla="*/ 1423283 h 1549477"/>
              <a:gd name="connsiteX11" fmla="*/ 469020 w 2154697"/>
              <a:gd name="connsiteY11" fmla="*/ 1526650 h 1549477"/>
              <a:gd name="connsiteX12" fmla="*/ 549663 w 2154697"/>
              <a:gd name="connsiteY12" fmla="*/ 1535568 h 1549477"/>
              <a:gd name="connsiteX0" fmla="*/ 2154697 w 2154697"/>
              <a:gd name="connsiteY0" fmla="*/ 0 h 1526650"/>
              <a:gd name="connsiteX1" fmla="*/ 1795313 w 2154697"/>
              <a:gd name="connsiteY1" fmla="*/ 70078 h 1526650"/>
              <a:gd name="connsiteX2" fmla="*/ 1319347 w 2154697"/>
              <a:gd name="connsiteY2" fmla="*/ 173444 h 1526650"/>
              <a:gd name="connsiteX3" fmla="*/ 919092 w 2154697"/>
              <a:gd name="connsiteY3" fmla="*/ 293991 h 1526650"/>
              <a:gd name="connsiteX4" fmla="*/ 584083 w 2154697"/>
              <a:gd name="connsiteY4" fmla="*/ 434147 h 1526650"/>
              <a:gd name="connsiteX5" fmla="*/ 266558 w 2154697"/>
              <a:gd name="connsiteY5" fmla="*/ 610025 h 1526650"/>
              <a:gd name="connsiteX6" fmla="*/ 53196 w 2154697"/>
              <a:gd name="connsiteY6" fmla="*/ 807398 h 1526650"/>
              <a:gd name="connsiteX7" fmla="*/ 696 w 2154697"/>
              <a:gd name="connsiteY7" fmla="*/ 994923 h 1526650"/>
              <a:gd name="connsiteX8" fmla="*/ 91551 w 2154697"/>
              <a:gd name="connsiteY8" fmla="*/ 1213168 h 1526650"/>
              <a:gd name="connsiteX9" fmla="*/ 222530 w 2154697"/>
              <a:gd name="connsiteY9" fmla="*/ 1359466 h 1526650"/>
              <a:gd name="connsiteX10" fmla="*/ 309994 w 2154697"/>
              <a:gd name="connsiteY10" fmla="*/ 1423283 h 1526650"/>
              <a:gd name="connsiteX11" fmla="*/ 469020 w 2154697"/>
              <a:gd name="connsiteY11" fmla="*/ 1526650 h 1526650"/>
              <a:gd name="connsiteX0" fmla="*/ 2154697 w 2154697"/>
              <a:gd name="connsiteY0" fmla="*/ 0 h 1526650"/>
              <a:gd name="connsiteX1" fmla="*/ 1795313 w 2154697"/>
              <a:gd name="connsiteY1" fmla="*/ 70078 h 1526650"/>
              <a:gd name="connsiteX2" fmla="*/ 1319347 w 2154697"/>
              <a:gd name="connsiteY2" fmla="*/ 173444 h 1526650"/>
              <a:gd name="connsiteX3" fmla="*/ 919092 w 2154697"/>
              <a:gd name="connsiteY3" fmla="*/ 293991 h 1526650"/>
              <a:gd name="connsiteX4" fmla="*/ 584083 w 2154697"/>
              <a:gd name="connsiteY4" fmla="*/ 434147 h 1526650"/>
              <a:gd name="connsiteX5" fmla="*/ 266558 w 2154697"/>
              <a:gd name="connsiteY5" fmla="*/ 610025 h 1526650"/>
              <a:gd name="connsiteX6" fmla="*/ 53196 w 2154697"/>
              <a:gd name="connsiteY6" fmla="*/ 807398 h 1526650"/>
              <a:gd name="connsiteX7" fmla="*/ 696 w 2154697"/>
              <a:gd name="connsiteY7" fmla="*/ 994923 h 1526650"/>
              <a:gd name="connsiteX8" fmla="*/ 91551 w 2154697"/>
              <a:gd name="connsiteY8" fmla="*/ 1213168 h 1526650"/>
              <a:gd name="connsiteX9" fmla="*/ 192824 w 2154697"/>
              <a:gd name="connsiteY9" fmla="*/ 1308989 h 1526650"/>
              <a:gd name="connsiteX10" fmla="*/ 309994 w 2154697"/>
              <a:gd name="connsiteY10" fmla="*/ 1423283 h 1526650"/>
              <a:gd name="connsiteX11" fmla="*/ 469020 w 2154697"/>
              <a:gd name="connsiteY11" fmla="*/ 1526650 h 1526650"/>
              <a:gd name="connsiteX0" fmla="*/ 2155705 w 2155705"/>
              <a:gd name="connsiteY0" fmla="*/ 0 h 1526650"/>
              <a:gd name="connsiteX1" fmla="*/ 1796321 w 2155705"/>
              <a:gd name="connsiteY1" fmla="*/ 70078 h 1526650"/>
              <a:gd name="connsiteX2" fmla="*/ 1320355 w 2155705"/>
              <a:gd name="connsiteY2" fmla="*/ 173444 h 1526650"/>
              <a:gd name="connsiteX3" fmla="*/ 920100 w 2155705"/>
              <a:gd name="connsiteY3" fmla="*/ 293991 h 1526650"/>
              <a:gd name="connsiteX4" fmla="*/ 585091 w 2155705"/>
              <a:gd name="connsiteY4" fmla="*/ 434147 h 1526650"/>
              <a:gd name="connsiteX5" fmla="*/ 267566 w 2155705"/>
              <a:gd name="connsiteY5" fmla="*/ 610025 h 1526650"/>
              <a:gd name="connsiteX6" fmla="*/ 54204 w 2155705"/>
              <a:gd name="connsiteY6" fmla="*/ 807398 h 1526650"/>
              <a:gd name="connsiteX7" fmla="*/ 1704 w 2155705"/>
              <a:gd name="connsiteY7" fmla="*/ 994923 h 1526650"/>
              <a:gd name="connsiteX8" fmla="*/ 97553 w 2155705"/>
              <a:gd name="connsiteY8" fmla="*/ 1162691 h 1526650"/>
              <a:gd name="connsiteX9" fmla="*/ 193832 w 2155705"/>
              <a:gd name="connsiteY9" fmla="*/ 1308989 h 1526650"/>
              <a:gd name="connsiteX10" fmla="*/ 311002 w 2155705"/>
              <a:gd name="connsiteY10" fmla="*/ 1423283 h 1526650"/>
              <a:gd name="connsiteX11" fmla="*/ 470028 w 2155705"/>
              <a:gd name="connsiteY11" fmla="*/ 1526650 h 1526650"/>
              <a:gd name="connsiteX0" fmla="*/ 2155651 w 2155651"/>
              <a:gd name="connsiteY0" fmla="*/ 0 h 1526650"/>
              <a:gd name="connsiteX1" fmla="*/ 1796267 w 2155651"/>
              <a:gd name="connsiteY1" fmla="*/ 70078 h 1526650"/>
              <a:gd name="connsiteX2" fmla="*/ 1320301 w 2155651"/>
              <a:gd name="connsiteY2" fmla="*/ 173444 h 1526650"/>
              <a:gd name="connsiteX3" fmla="*/ 920046 w 2155651"/>
              <a:gd name="connsiteY3" fmla="*/ 293991 h 1526650"/>
              <a:gd name="connsiteX4" fmla="*/ 585037 w 2155651"/>
              <a:gd name="connsiteY4" fmla="*/ 434147 h 1526650"/>
              <a:gd name="connsiteX5" fmla="*/ 267512 w 2155651"/>
              <a:gd name="connsiteY5" fmla="*/ 610025 h 1526650"/>
              <a:gd name="connsiteX6" fmla="*/ 54150 w 2155651"/>
              <a:gd name="connsiteY6" fmla="*/ 807398 h 1526650"/>
              <a:gd name="connsiteX7" fmla="*/ 1650 w 2155651"/>
              <a:gd name="connsiteY7" fmla="*/ 994923 h 1526650"/>
              <a:gd name="connsiteX8" fmla="*/ 96509 w 2155651"/>
              <a:gd name="connsiteY8" fmla="*/ 1177114 h 1526650"/>
              <a:gd name="connsiteX9" fmla="*/ 193778 w 2155651"/>
              <a:gd name="connsiteY9" fmla="*/ 1308989 h 1526650"/>
              <a:gd name="connsiteX10" fmla="*/ 310948 w 2155651"/>
              <a:gd name="connsiteY10" fmla="*/ 1423283 h 1526650"/>
              <a:gd name="connsiteX11" fmla="*/ 469974 w 2155651"/>
              <a:gd name="connsiteY11" fmla="*/ 1526650 h 1526650"/>
              <a:gd name="connsiteX0" fmla="*/ 2155653 w 2155653"/>
              <a:gd name="connsiteY0" fmla="*/ 0 h 1526650"/>
              <a:gd name="connsiteX1" fmla="*/ 1796269 w 2155653"/>
              <a:gd name="connsiteY1" fmla="*/ 70078 h 1526650"/>
              <a:gd name="connsiteX2" fmla="*/ 1320303 w 2155653"/>
              <a:gd name="connsiteY2" fmla="*/ 173444 h 1526650"/>
              <a:gd name="connsiteX3" fmla="*/ 920048 w 2155653"/>
              <a:gd name="connsiteY3" fmla="*/ 293991 h 1526650"/>
              <a:gd name="connsiteX4" fmla="*/ 585039 w 2155653"/>
              <a:gd name="connsiteY4" fmla="*/ 434147 h 1526650"/>
              <a:gd name="connsiteX5" fmla="*/ 267514 w 2155653"/>
              <a:gd name="connsiteY5" fmla="*/ 610025 h 1526650"/>
              <a:gd name="connsiteX6" fmla="*/ 54152 w 2155653"/>
              <a:gd name="connsiteY6" fmla="*/ 807398 h 1526650"/>
              <a:gd name="connsiteX7" fmla="*/ 1652 w 2155653"/>
              <a:gd name="connsiteY7" fmla="*/ 994923 h 1526650"/>
              <a:gd name="connsiteX8" fmla="*/ 96563 w 2155653"/>
              <a:gd name="connsiteY8" fmla="*/ 1198747 h 1526650"/>
              <a:gd name="connsiteX9" fmla="*/ 193780 w 2155653"/>
              <a:gd name="connsiteY9" fmla="*/ 1308989 h 1526650"/>
              <a:gd name="connsiteX10" fmla="*/ 310950 w 2155653"/>
              <a:gd name="connsiteY10" fmla="*/ 1423283 h 1526650"/>
              <a:gd name="connsiteX11" fmla="*/ 469976 w 2155653"/>
              <a:gd name="connsiteY11" fmla="*/ 1526650 h 1526650"/>
              <a:gd name="connsiteX0" fmla="*/ 2155653 w 2155653"/>
              <a:gd name="connsiteY0" fmla="*/ 0 h 1526650"/>
              <a:gd name="connsiteX1" fmla="*/ 1796269 w 2155653"/>
              <a:gd name="connsiteY1" fmla="*/ 70078 h 1526650"/>
              <a:gd name="connsiteX2" fmla="*/ 1320303 w 2155653"/>
              <a:gd name="connsiteY2" fmla="*/ 173444 h 1526650"/>
              <a:gd name="connsiteX3" fmla="*/ 920048 w 2155653"/>
              <a:gd name="connsiteY3" fmla="*/ 293991 h 1526650"/>
              <a:gd name="connsiteX4" fmla="*/ 585039 w 2155653"/>
              <a:gd name="connsiteY4" fmla="*/ 434147 h 1526650"/>
              <a:gd name="connsiteX5" fmla="*/ 267514 w 2155653"/>
              <a:gd name="connsiteY5" fmla="*/ 610025 h 1526650"/>
              <a:gd name="connsiteX6" fmla="*/ 54152 w 2155653"/>
              <a:gd name="connsiteY6" fmla="*/ 807398 h 1526650"/>
              <a:gd name="connsiteX7" fmla="*/ 1652 w 2155653"/>
              <a:gd name="connsiteY7" fmla="*/ 994923 h 1526650"/>
              <a:gd name="connsiteX8" fmla="*/ 96561 w 2155653"/>
              <a:gd name="connsiteY8" fmla="*/ 1191537 h 1526650"/>
              <a:gd name="connsiteX9" fmla="*/ 193780 w 2155653"/>
              <a:gd name="connsiteY9" fmla="*/ 1308989 h 1526650"/>
              <a:gd name="connsiteX10" fmla="*/ 310950 w 2155653"/>
              <a:gd name="connsiteY10" fmla="*/ 1423283 h 1526650"/>
              <a:gd name="connsiteX11" fmla="*/ 469976 w 2155653"/>
              <a:gd name="connsiteY11" fmla="*/ 1526650 h 1526650"/>
              <a:gd name="connsiteX0" fmla="*/ 2126128 w 2126128"/>
              <a:gd name="connsiteY0" fmla="*/ 0 h 1526650"/>
              <a:gd name="connsiteX1" fmla="*/ 1766744 w 2126128"/>
              <a:gd name="connsiteY1" fmla="*/ 70078 h 1526650"/>
              <a:gd name="connsiteX2" fmla="*/ 1290778 w 2126128"/>
              <a:gd name="connsiteY2" fmla="*/ 173444 h 1526650"/>
              <a:gd name="connsiteX3" fmla="*/ 890523 w 2126128"/>
              <a:gd name="connsiteY3" fmla="*/ 293991 h 1526650"/>
              <a:gd name="connsiteX4" fmla="*/ 555514 w 2126128"/>
              <a:gd name="connsiteY4" fmla="*/ 434147 h 1526650"/>
              <a:gd name="connsiteX5" fmla="*/ 237989 w 2126128"/>
              <a:gd name="connsiteY5" fmla="*/ 610025 h 1526650"/>
              <a:gd name="connsiteX6" fmla="*/ 24627 w 2126128"/>
              <a:gd name="connsiteY6" fmla="*/ 807398 h 1526650"/>
              <a:gd name="connsiteX7" fmla="*/ 9266 w 2126128"/>
              <a:gd name="connsiteY7" fmla="*/ 994790 h 1526650"/>
              <a:gd name="connsiteX8" fmla="*/ 67036 w 2126128"/>
              <a:gd name="connsiteY8" fmla="*/ 1191537 h 1526650"/>
              <a:gd name="connsiteX9" fmla="*/ 164255 w 2126128"/>
              <a:gd name="connsiteY9" fmla="*/ 1308989 h 1526650"/>
              <a:gd name="connsiteX10" fmla="*/ 281425 w 2126128"/>
              <a:gd name="connsiteY10" fmla="*/ 1423283 h 1526650"/>
              <a:gd name="connsiteX11" fmla="*/ 440451 w 2126128"/>
              <a:gd name="connsiteY11" fmla="*/ 1526650 h 1526650"/>
              <a:gd name="connsiteX0" fmla="*/ 2126115 w 2126115"/>
              <a:gd name="connsiteY0" fmla="*/ 0 h 1526650"/>
              <a:gd name="connsiteX1" fmla="*/ 1766731 w 2126115"/>
              <a:gd name="connsiteY1" fmla="*/ 70078 h 1526650"/>
              <a:gd name="connsiteX2" fmla="*/ 1290765 w 2126115"/>
              <a:gd name="connsiteY2" fmla="*/ 173444 h 1526650"/>
              <a:gd name="connsiteX3" fmla="*/ 890510 w 2126115"/>
              <a:gd name="connsiteY3" fmla="*/ 293991 h 1526650"/>
              <a:gd name="connsiteX4" fmla="*/ 555501 w 2126115"/>
              <a:gd name="connsiteY4" fmla="*/ 434147 h 1526650"/>
              <a:gd name="connsiteX5" fmla="*/ 237976 w 2126115"/>
              <a:gd name="connsiteY5" fmla="*/ 610025 h 1526650"/>
              <a:gd name="connsiteX6" fmla="*/ 24614 w 2126115"/>
              <a:gd name="connsiteY6" fmla="*/ 807398 h 1526650"/>
              <a:gd name="connsiteX7" fmla="*/ 9253 w 2126115"/>
              <a:gd name="connsiteY7" fmla="*/ 994790 h 1526650"/>
              <a:gd name="connsiteX8" fmla="*/ 66823 w 2126115"/>
              <a:gd name="connsiteY8" fmla="*/ 1205959 h 1526650"/>
              <a:gd name="connsiteX9" fmla="*/ 164242 w 2126115"/>
              <a:gd name="connsiteY9" fmla="*/ 1308989 h 1526650"/>
              <a:gd name="connsiteX10" fmla="*/ 281412 w 2126115"/>
              <a:gd name="connsiteY10" fmla="*/ 1423283 h 1526650"/>
              <a:gd name="connsiteX11" fmla="*/ 440438 w 2126115"/>
              <a:gd name="connsiteY11" fmla="*/ 1526650 h 1526650"/>
              <a:gd name="connsiteX0" fmla="*/ 2131912 w 2131912"/>
              <a:gd name="connsiteY0" fmla="*/ 0 h 1526650"/>
              <a:gd name="connsiteX1" fmla="*/ 1772528 w 2131912"/>
              <a:gd name="connsiteY1" fmla="*/ 70078 h 1526650"/>
              <a:gd name="connsiteX2" fmla="*/ 1296562 w 2131912"/>
              <a:gd name="connsiteY2" fmla="*/ 173444 h 1526650"/>
              <a:gd name="connsiteX3" fmla="*/ 896307 w 2131912"/>
              <a:gd name="connsiteY3" fmla="*/ 293991 h 1526650"/>
              <a:gd name="connsiteX4" fmla="*/ 561298 w 2131912"/>
              <a:gd name="connsiteY4" fmla="*/ 434147 h 1526650"/>
              <a:gd name="connsiteX5" fmla="*/ 243773 w 2131912"/>
              <a:gd name="connsiteY5" fmla="*/ 610025 h 1526650"/>
              <a:gd name="connsiteX6" fmla="*/ 30411 w 2131912"/>
              <a:gd name="connsiteY6" fmla="*/ 807398 h 1526650"/>
              <a:gd name="connsiteX7" fmla="*/ 5797 w 2131912"/>
              <a:gd name="connsiteY7" fmla="*/ 995116 h 1526650"/>
              <a:gd name="connsiteX8" fmla="*/ 72620 w 2131912"/>
              <a:gd name="connsiteY8" fmla="*/ 1205959 h 1526650"/>
              <a:gd name="connsiteX9" fmla="*/ 170039 w 2131912"/>
              <a:gd name="connsiteY9" fmla="*/ 1308989 h 1526650"/>
              <a:gd name="connsiteX10" fmla="*/ 287209 w 2131912"/>
              <a:gd name="connsiteY10" fmla="*/ 1423283 h 1526650"/>
              <a:gd name="connsiteX11" fmla="*/ 446235 w 2131912"/>
              <a:gd name="connsiteY11" fmla="*/ 1526650 h 1526650"/>
              <a:gd name="connsiteX0" fmla="*/ 2126117 w 2126117"/>
              <a:gd name="connsiteY0" fmla="*/ 0 h 1526650"/>
              <a:gd name="connsiteX1" fmla="*/ 1766733 w 2126117"/>
              <a:gd name="connsiteY1" fmla="*/ 70078 h 1526650"/>
              <a:gd name="connsiteX2" fmla="*/ 1290767 w 2126117"/>
              <a:gd name="connsiteY2" fmla="*/ 173444 h 1526650"/>
              <a:gd name="connsiteX3" fmla="*/ 890512 w 2126117"/>
              <a:gd name="connsiteY3" fmla="*/ 293991 h 1526650"/>
              <a:gd name="connsiteX4" fmla="*/ 555503 w 2126117"/>
              <a:gd name="connsiteY4" fmla="*/ 434147 h 1526650"/>
              <a:gd name="connsiteX5" fmla="*/ 237978 w 2126117"/>
              <a:gd name="connsiteY5" fmla="*/ 610025 h 1526650"/>
              <a:gd name="connsiteX6" fmla="*/ 68482 w 2126117"/>
              <a:gd name="connsiteY6" fmla="*/ 807398 h 1526650"/>
              <a:gd name="connsiteX7" fmla="*/ 2 w 2126117"/>
              <a:gd name="connsiteY7" fmla="*/ 995116 h 1526650"/>
              <a:gd name="connsiteX8" fmla="*/ 66825 w 2126117"/>
              <a:gd name="connsiteY8" fmla="*/ 1205959 h 1526650"/>
              <a:gd name="connsiteX9" fmla="*/ 164244 w 2126117"/>
              <a:gd name="connsiteY9" fmla="*/ 1308989 h 1526650"/>
              <a:gd name="connsiteX10" fmla="*/ 281414 w 2126117"/>
              <a:gd name="connsiteY10" fmla="*/ 1423283 h 1526650"/>
              <a:gd name="connsiteX11" fmla="*/ 440440 w 2126117"/>
              <a:gd name="connsiteY11" fmla="*/ 1526650 h 1526650"/>
              <a:gd name="connsiteX0" fmla="*/ 2126117 w 2126117"/>
              <a:gd name="connsiteY0" fmla="*/ 0 h 1526650"/>
              <a:gd name="connsiteX1" fmla="*/ 1766733 w 2126117"/>
              <a:gd name="connsiteY1" fmla="*/ 70078 h 1526650"/>
              <a:gd name="connsiteX2" fmla="*/ 1290767 w 2126117"/>
              <a:gd name="connsiteY2" fmla="*/ 173444 h 1526650"/>
              <a:gd name="connsiteX3" fmla="*/ 890512 w 2126117"/>
              <a:gd name="connsiteY3" fmla="*/ 293991 h 1526650"/>
              <a:gd name="connsiteX4" fmla="*/ 555503 w 2126117"/>
              <a:gd name="connsiteY4" fmla="*/ 434147 h 1526650"/>
              <a:gd name="connsiteX5" fmla="*/ 237978 w 2126117"/>
              <a:gd name="connsiteY5" fmla="*/ 610025 h 1526650"/>
              <a:gd name="connsiteX6" fmla="*/ 68482 w 2126117"/>
              <a:gd name="connsiteY6" fmla="*/ 807398 h 1526650"/>
              <a:gd name="connsiteX7" fmla="*/ 2 w 2126117"/>
              <a:gd name="connsiteY7" fmla="*/ 995116 h 1526650"/>
              <a:gd name="connsiteX8" fmla="*/ 66854 w 2126117"/>
              <a:gd name="connsiteY8" fmla="*/ 1169904 h 1526650"/>
              <a:gd name="connsiteX9" fmla="*/ 164244 w 2126117"/>
              <a:gd name="connsiteY9" fmla="*/ 1308989 h 1526650"/>
              <a:gd name="connsiteX10" fmla="*/ 281414 w 2126117"/>
              <a:gd name="connsiteY10" fmla="*/ 1423283 h 1526650"/>
              <a:gd name="connsiteX11" fmla="*/ 440440 w 2126117"/>
              <a:gd name="connsiteY11" fmla="*/ 1526650 h 1526650"/>
              <a:gd name="connsiteX0" fmla="*/ 2126118 w 2126118"/>
              <a:gd name="connsiteY0" fmla="*/ 0 h 1526650"/>
              <a:gd name="connsiteX1" fmla="*/ 1766734 w 2126118"/>
              <a:gd name="connsiteY1" fmla="*/ 70078 h 1526650"/>
              <a:gd name="connsiteX2" fmla="*/ 1290768 w 2126118"/>
              <a:gd name="connsiteY2" fmla="*/ 173444 h 1526650"/>
              <a:gd name="connsiteX3" fmla="*/ 890513 w 2126118"/>
              <a:gd name="connsiteY3" fmla="*/ 293991 h 1526650"/>
              <a:gd name="connsiteX4" fmla="*/ 555504 w 2126118"/>
              <a:gd name="connsiteY4" fmla="*/ 434147 h 1526650"/>
              <a:gd name="connsiteX5" fmla="*/ 237979 w 2126118"/>
              <a:gd name="connsiteY5" fmla="*/ 610025 h 1526650"/>
              <a:gd name="connsiteX6" fmla="*/ 68483 w 2126118"/>
              <a:gd name="connsiteY6" fmla="*/ 807398 h 1526650"/>
              <a:gd name="connsiteX7" fmla="*/ 1 w 2126118"/>
              <a:gd name="connsiteY7" fmla="*/ 994790 h 1526650"/>
              <a:gd name="connsiteX8" fmla="*/ 66855 w 2126118"/>
              <a:gd name="connsiteY8" fmla="*/ 1169904 h 1526650"/>
              <a:gd name="connsiteX9" fmla="*/ 164245 w 2126118"/>
              <a:gd name="connsiteY9" fmla="*/ 1308989 h 1526650"/>
              <a:gd name="connsiteX10" fmla="*/ 281415 w 2126118"/>
              <a:gd name="connsiteY10" fmla="*/ 1423283 h 1526650"/>
              <a:gd name="connsiteX11" fmla="*/ 440441 w 2126118"/>
              <a:gd name="connsiteY11" fmla="*/ 1526650 h 1526650"/>
              <a:gd name="connsiteX0" fmla="*/ 2126119 w 2126119"/>
              <a:gd name="connsiteY0" fmla="*/ 0 h 1526650"/>
              <a:gd name="connsiteX1" fmla="*/ 1766735 w 2126119"/>
              <a:gd name="connsiteY1" fmla="*/ 70078 h 1526650"/>
              <a:gd name="connsiteX2" fmla="*/ 1290769 w 2126119"/>
              <a:gd name="connsiteY2" fmla="*/ 173444 h 1526650"/>
              <a:gd name="connsiteX3" fmla="*/ 890514 w 2126119"/>
              <a:gd name="connsiteY3" fmla="*/ 293991 h 1526650"/>
              <a:gd name="connsiteX4" fmla="*/ 555505 w 2126119"/>
              <a:gd name="connsiteY4" fmla="*/ 434147 h 1526650"/>
              <a:gd name="connsiteX5" fmla="*/ 237980 w 2126119"/>
              <a:gd name="connsiteY5" fmla="*/ 610025 h 1526650"/>
              <a:gd name="connsiteX6" fmla="*/ 68484 w 2126119"/>
              <a:gd name="connsiteY6" fmla="*/ 807398 h 1526650"/>
              <a:gd name="connsiteX7" fmla="*/ 1 w 2126119"/>
              <a:gd name="connsiteY7" fmla="*/ 994790 h 1526650"/>
              <a:gd name="connsiteX8" fmla="*/ 66856 w 2126119"/>
              <a:gd name="connsiteY8" fmla="*/ 1169904 h 1526650"/>
              <a:gd name="connsiteX9" fmla="*/ 164246 w 2126119"/>
              <a:gd name="connsiteY9" fmla="*/ 1308989 h 1526650"/>
              <a:gd name="connsiteX10" fmla="*/ 281416 w 2126119"/>
              <a:gd name="connsiteY10" fmla="*/ 1423283 h 1526650"/>
              <a:gd name="connsiteX11" fmla="*/ 440442 w 2126119"/>
              <a:gd name="connsiteY11" fmla="*/ 1526650 h 1526650"/>
              <a:gd name="connsiteX0" fmla="*/ 2070685 w 2070685"/>
              <a:gd name="connsiteY0" fmla="*/ 0 h 1526650"/>
              <a:gd name="connsiteX1" fmla="*/ 1711301 w 2070685"/>
              <a:gd name="connsiteY1" fmla="*/ 70078 h 1526650"/>
              <a:gd name="connsiteX2" fmla="*/ 1235335 w 2070685"/>
              <a:gd name="connsiteY2" fmla="*/ 173444 h 1526650"/>
              <a:gd name="connsiteX3" fmla="*/ 835080 w 2070685"/>
              <a:gd name="connsiteY3" fmla="*/ 293991 h 1526650"/>
              <a:gd name="connsiteX4" fmla="*/ 500071 w 2070685"/>
              <a:gd name="connsiteY4" fmla="*/ 434147 h 1526650"/>
              <a:gd name="connsiteX5" fmla="*/ 182546 w 2070685"/>
              <a:gd name="connsiteY5" fmla="*/ 610025 h 1526650"/>
              <a:gd name="connsiteX6" fmla="*/ 13050 w 2070685"/>
              <a:gd name="connsiteY6" fmla="*/ 807398 h 1526650"/>
              <a:gd name="connsiteX7" fmla="*/ 11420 w 2070685"/>
              <a:gd name="connsiteY7" fmla="*/ 994790 h 1526650"/>
              <a:gd name="connsiteX8" fmla="*/ 11422 w 2070685"/>
              <a:gd name="connsiteY8" fmla="*/ 1169904 h 1526650"/>
              <a:gd name="connsiteX9" fmla="*/ 108812 w 2070685"/>
              <a:gd name="connsiteY9" fmla="*/ 1308989 h 1526650"/>
              <a:gd name="connsiteX10" fmla="*/ 225982 w 2070685"/>
              <a:gd name="connsiteY10" fmla="*/ 1423283 h 1526650"/>
              <a:gd name="connsiteX11" fmla="*/ 385008 w 2070685"/>
              <a:gd name="connsiteY11" fmla="*/ 1526650 h 1526650"/>
              <a:gd name="connsiteX0" fmla="*/ 2111256 w 2111256"/>
              <a:gd name="connsiteY0" fmla="*/ 0 h 1526650"/>
              <a:gd name="connsiteX1" fmla="*/ 1751872 w 2111256"/>
              <a:gd name="connsiteY1" fmla="*/ 70078 h 1526650"/>
              <a:gd name="connsiteX2" fmla="*/ 1275906 w 2111256"/>
              <a:gd name="connsiteY2" fmla="*/ 173444 h 1526650"/>
              <a:gd name="connsiteX3" fmla="*/ 875651 w 2111256"/>
              <a:gd name="connsiteY3" fmla="*/ 293991 h 1526650"/>
              <a:gd name="connsiteX4" fmla="*/ 540642 w 2111256"/>
              <a:gd name="connsiteY4" fmla="*/ 434147 h 1526650"/>
              <a:gd name="connsiteX5" fmla="*/ 223117 w 2111256"/>
              <a:gd name="connsiteY5" fmla="*/ 610025 h 1526650"/>
              <a:gd name="connsiteX6" fmla="*/ 53621 w 2111256"/>
              <a:gd name="connsiteY6" fmla="*/ 807398 h 1526650"/>
              <a:gd name="connsiteX7" fmla="*/ 1 w 2111256"/>
              <a:gd name="connsiteY7" fmla="*/ 994790 h 1526650"/>
              <a:gd name="connsiteX8" fmla="*/ 51993 w 2111256"/>
              <a:gd name="connsiteY8" fmla="*/ 1169904 h 1526650"/>
              <a:gd name="connsiteX9" fmla="*/ 149383 w 2111256"/>
              <a:gd name="connsiteY9" fmla="*/ 1308989 h 1526650"/>
              <a:gd name="connsiteX10" fmla="*/ 266553 w 2111256"/>
              <a:gd name="connsiteY10" fmla="*/ 1423283 h 1526650"/>
              <a:gd name="connsiteX11" fmla="*/ 425579 w 2111256"/>
              <a:gd name="connsiteY11" fmla="*/ 1526650 h 1526650"/>
              <a:gd name="connsiteX0" fmla="*/ 2111256 w 2111256"/>
              <a:gd name="connsiteY0" fmla="*/ 0 h 1526650"/>
              <a:gd name="connsiteX1" fmla="*/ 1751872 w 2111256"/>
              <a:gd name="connsiteY1" fmla="*/ 70078 h 1526650"/>
              <a:gd name="connsiteX2" fmla="*/ 1275906 w 2111256"/>
              <a:gd name="connsiteY2" fmla="*/ 209500 h 1526650"/>
              <a:gd name="connsiteX3" fmla="*/ 875651 w 2111256"/>
              <a:gd name="connsiteY3" fmla="*/ 293991 h 1526650"/>
              <a:gd name="connsiteX4" fmla="*/ 540642 w 2111256"/>
              <a:gd name="connsiteY4" fmla="*/ 434147 h 1526650"/>
              <a:gd name="connsiteX5" fmla="*/ 223117 w 2111256"/>
              <a:gd name="connsiteY5" fmla="*/ 610025 h 1526650"/>
              <a:gd name="connsiteX6" fmla="*/ 53621 w 2111256"/>
              <a:gd name="connsiteY6" fmla="*/ 807398 h 1526650"/>
              <a:gd name="connsiteX7" fmla="*/ 1 w 2111256"/>
              <a:gd name="connsiteY7" fmla="*/ 994790 h 1526650"/>
              <a:gd name="connsiteX8" fmla="*/ 51993 w 2111256"/>
              <a:gd name="connsiteY8" fmla="*/ 1169904 h 1526650"/>
              <a:gd name="connsiteX9" fmla="*/ 149383 w 2111256"/>
              <a:gd name="connsiteY9" fmla="*/ 1308989 h 1526650"/>
              <a:gd name="connsiteX10" fmla="*/ 266553 w 2111256"/>
              <a:gd name="connsiteY10" fmla="*/ 1423283 h 1526650"/>
              <a:gd name="connsiteX11" fmla="*/ 425579 w 2111256"/>
              <a:gd name="connsiteY11" fmla="*/ 1526650 h 1526650"/>
              <a:gd name="connsiteX0" fmla="*/ 2111256 w 2111256"/>
              <a:gd name="connsiteY0" fmla="*/ 0 h 1526650"/>
              <a:gd name="connsiteX1" fmla="*/ 1751872 w 2111256"/>
              <a:gd name="connsiteY1" fmla="*/ 70078 h 1526650"/>
              <a:gd name="connsiteX2" fmla="*/ 1261049 w 2111256"/>
              <a:gd name="connsiteY2" fmla="*/ 173063 h 1526650"/>
              <a:gd name="connsiteX3" fmla="*/ 875651 w 2111256"/>
              <a:gd name="connsiteY3" fmla="*/ 293991 h 1526650"/>
              <a:gd name="connsiteX4" fmla="*/ 540642 w 2111256"/>
              <a:gd name="connsiteY4" fmla="*/ 434147 h 1526650"/>
              <a:gd name="connsiteX5" fmla="*/ 223117 w 2111256"/>
              <a:gd name="connsiteY5" fmla="*/ 610025 h 1526650"/>
              <a:gd name="connsiteX6" fmla="*/ 53621 w 2111256"/>
              <a:gd name="connsiteY6" fmla="*/ 807398 h 1526650"/>
              <a:gd name="connsiteX7" fmla="*/ 1 w 2111256"/>
              <a:gd name="connsiteY7" fmla="*/ 994790 h 1526650"/>
              <a:gd name="connsiteX8" fmla="*/ 51993 w 2111256"/>
              <a:gd name="connsiteY8" fmla="*/ 1169904 h 1526650"/>
              <a:gd name="connsiteX9" fmla="*/ 149383 w 2111256"/>
              <a:gd name="connsiteY9" fmla="*/ 1308989 h 1526650"/>
              <a:gd name="connsiteX10" fmla="*/ 266553 w 2111256"/>
              <a:gd name="connsiteY10" fmla="*/ 1423283 h 1526650"/>
              <a:gd name="connsiteX11" fmla="*/ 425579 w 2111256"/>
              <a:gd name="connsiteY11" fmla="*/ 1526650 h 1526650"/>
              <a:gd name="connsiteX0" fmla="*/ 2111256 w 2111256"/>
              <a:gd name="connsiteY0" fmla="*/ 0 h 1526650"/>
              <a:gd name="connsiteX1" fmla="*/ 1796440 w 2111256"/>
              <a:gd name="connsiteY1" fmla="*/ 50477 h 1526650"/>
              <a:gd name="connsiteX2" fmla="*/ 1261049 w 2111256"/>
              <a:gd name="connsiteY2" fmla="*/ 173063 h 1526650"/>
              <a:gd name="connsiteX3" fmla="*/ 875651 w 2111256"/>
              <a:gd name="connsiteY3" fmla="*/ 293991 h 1526650"/>
              <a:gd name="connsiteX4" fmla="*/ 540642 w 2111256"/>
              <a:gd name="connsiteY4" fmla="*/ 434147 h 1526650"/>
              <a:gd name="connsiteX5" fmla="*/ 223117 w 2111256"/>
              <a:gd name="connsiteY5" fmla="*/ 610025 h 1526650"/>
              <a:gd name="connsiteX6" fmla="*/ 53621 w 2111256"/>
              <a:gd name="connsiteY6" fmla="*/ 807398 h 1526650"/>
              <a:gd name="connsiteX7" fmla="*/ 1 w 2111256"/>
              <a:gd name="connsiteY7" fmla="*/ 994790 h 1526650"/>
              <a:gd name="connsiteX8" fmla="*/ 51993 w 2111256"/>
              <a:gd name="connsiteY8" fmla="*/ 1169904 h 1526650"/>
              <a:gd name="connsiteX9" fmla="*/ 149383 w 2111256"/>
              <a:gd name="connsiteY9" fmla="*/ 1308989 h 1526650"/>
              <a:gd name="connsiteX10" fmla="*/ 266553 w 2111256"/>
              <a:gd name="connsiteY10" fmla="*/ 1423283 h 1526650"/>
              <a:gd name="connsiteX11" fmla="*/ 425579 w 2111256"/>
              <a:gd name="connsiteY11" fmla="*/ 1526650 h 1526650"/>
              <a:gd name="connsiteX0" fmla="*/ 2185537 w 2185537"/>
              <a:gd name="connsiteY0" fmla="*/ 0 h 1526650"/>
              <a:gd name="connsiteX1" fmla="*/ 1796440 w 2185537"/>
              <a:gd name="connsiteY1" fmla="*/ 50477 h 1526650"/>
              <a:gd name="connsiteX2" fmla="*/ 1261049 w 2185537"/>
              <a:gd name="connsiteY2" fmla="*/ 173063 h 1526650"/>
              <a:gd name="connsiteX3" fmla="*/ 875651 w 2185537"/>
              <a:gd name="connsiteY3" fmla="*/ 293991 h 1526650"/>
              <a:gd name="connsiteX4" fmla="*/ 540642 w 2185537"/>
              <a:gd name="connsiteY4" fmla="*/ 434147 h 1526650"/>
              <a:gd name="connsiteX5" fmla="*/ 223117 w 2185537"/>
              <a:gd name="connsiteY5" fmla="*/ 610025 h 1526650"/>
              <a:gd name="connsiteX6" fmla="*/ 53621 w 2185537"/>
              <a:gd name="connsiteY6" fmla="*/ 807398 h 1526650"/>
              <a:gd name="connsiteX7" fmla="*/ 1 w 2185537"/>
              <a:gd name="connsiteY7" fmla="*/ 994790 h 1526650"/>
              <a:gd name="connsiteX8" fmla="*/ 51993 w 2185537"/>
              <a:gd name="connsiteY8" fmla="*/ 1169904 h 1526650"/>
              <a:gd name="connsiteX9" fmla="*/ 149383 w 2185537"/>
              <a:gd name="connsiteY9" fmla="*/ 1308989 h 1526650"/>
              <a:gd name="connsiteX10" fmla="*/ 266553 w 2185537"/>
              <a:gd name="connsiteY10" fmla="*/ 1423283 h 1526650"/>
              <a:gd name="connsiteX11" fmla="*/ 425579 w 2185537"/>
              <a:gd name="connsiteY11" fmla="*/ 1526650 h 1526650"/>
              <a:gd name="connsiteX0" fmla="*/ 2185537 w 2185537"/>
              <a:gd name="connsiteY0" fmla="*/ 0 h 1526650"/>
              <a:gd name="connsiteX1" fmla="*/ 1818719 w 2185537"/>
              <a:gd name="connsiteY1" fmla="*/ 50477 h 1526650"/>
              <a:gd name="connsiteX2" fmla="*/ 1261049 w 2185537"/>
              <a:gd name="connsiteY2" fmla="*/ 173063 h 1526650"/>
              <a:gd name="connsiteX3" fmla="*/ 875651 w 2185537"/>
              <a:gd name="connsiteY3" fmla="*/ 293991 h 1526650"/>
              <a:gd name="connsiteX4" fmla="*/ 540642 w 2185537"/>
              <a:gd name="connsiteY4" fmla="*/ 434147 h 1526650"/>
              <a:gd name="connsiteX5" fmla="*/ 223117 w 2185537"/>
              <a:gd name="connsiteY5" fmla="*/ 610025 h 1526650"/>
              <a:gd name="connsiteX6" fmla="*/ 53621 w 2185537"/>
              <a:gd name="connsiteY6" fmla="*/ 807398 h 1526650"/>
              <a:gd name="connsiteX7" fmla="*/ 1 w 2185537"/>
              <a:gd name="connsiteY7" fmla="*/ 994790 h 1526650"/>
              <a:gd name="connsiteX8" fmla="*/ 51993 w 2185537"/>
              <a:gd name="connsiteY8" fmla="*/ 1169904 h 1526650"/>
              <a:gd name="connsiteX9" fmla="*/ 149383 w 2185537"/>
              <a:gd name="connsiteY9" fmla="*/ 1308989 h 1526650"/>
              <a:gd name="connsiteX10" fmla="*/ 266553 w 2185537"/>
              <a:gd name="connsiteY10" fmla="*/ 1423283 h 1526650"/>
              <a:gd name="connsiteX11" fmla="*/ 425579 w 2185537"/>
              <a:gd name="connsiteY11" fmla="*/ 1526650 h 1526650"/>
              <a:gd name="connsiteX0" fmla="*/ 2252376 w 2252376"/>
              <a:gd name="connsiteY0" fmla="*/ 0 h 1562705"/>
              <a:gd name="connsiteX1" fmla="*/ 1818719 w 2252376"/>
              <a:gd name="connsiteY1" fmla="*/ 86532 h 1562705"/>
              <a:gd name="connsiteX2" fmla="*/ 1261049 w 2252376"/>
              <a:gd name="connsiteY2" fmla="*/ 209118 h 1562705"/>
              <a:gd name="connsiteX3" fmla="*/ 875651 w 2252376"/>
              <a:gd name="connsiteY3" fmla="*/ 330046 h 1562705"/>
              <a:gd name="connsiteX4" fmla="*/ 540642 w 2252376"/>
              <a:gd name="connsiteY4" fmla="*/ 470202 h 1562705"/>
              <a:gd name="connsiteX5" fmla="*/ 223117 w 2252376"/>
              <a:gd name="connsiteY5" fmla="*/ 646080 h 1562705"/>
              <a:gd name="connsiteX6" fmla="*/ 53621 w 2252376"/>
              <a:gd name="connsiteY6" fmla="*/ 843453 h 1562705"/>
              <a:gd name="connsiteX7" fmla="*/ 1 w 2252376"/>
              <a:gd name="connsiteY7" fmla="*/ 1030845 h 1562705"/>
              <a:gd name="connsiteX8" fmla="*/ 51993 w 2252376"/>
              <a:gd name="connsiteY8" fmla="*/ 1205959 h 1562705"/>
              <a:gd name="connsiteX9" fmla="*/ 149383 w 2252376"/>
              <a:gd name="connsiteY9" fmla="*/ 1345044 h 1562705"/>
              <a:gd name="connsiteX10" fmla="*/ 266553 w 2252376"/>
              <a:gd name="connsiteY10" fmla="*/ 1459338 h 1562705"/>
              <a:gd name="connsiteX11" fmla="*/ 425579 w 2252376"/>
              <a:gd name="connsiteY11" fmla="*/ 1562705 h 1562705"/>
              <a:gd name="connsiteX0" fmla="*/ 2252376 w 2252376"/>
              <a:gd name="connsiteY0" fmla="*/ 0 h 1562705"/>
              <a:gd name="connsiteX1" fmla="*/ 1818719 w 2252376"/>
              <a:gd name="connsiteY1" fmla="*/ 86532 h 1562705"/>
              <a:gd name="connsiteX2" fmla="*/ 1327900 w 2252376"/>
              <a:gd name="connsiteY2" fmla="*/ 209088 h 1562705"/>
              <a:gd name="connsiteX3" fmla="*/ 875651 w 2252376"/>
              <a:gd name="connsiteY3" fmla="*/ 330046 h 1562705"/>
              <a:gd name="connsiteX4" fmla="*/ 540642 w 2252376"/>
              <a:gd name="connsiteY4" fmla="*/ 470202 h 1562705"/>
              <a:gd name="connsiteX5" fmla="*/ 223117 w 2252376"/>
              <a:gd name="connsiteY5" fmla="*/ 646080 h 1562705"/>
              <a:gd name="connsiteX6" fmla="*/ 53621 w 2252376"/>
              <a:gd name="connsiteY6" fmla="*/ 843453 h 1562705"/>
              <a:gd name="connsiteX7" fmla="*/ 1 w 2252376"/>
              <a:gd name="connsiteY7" fmla="*/ 1030845 h 1562705"/>
              <a:gd name="connsiteX8" fmla="*/ 51993 w 2252376"/>
              <a:gd name="connsiteY8" fmla="*/ 1205959 h 1562705"/>
              <a:gd name="connsiteX9" fmla="*/ 149383 w 2252376"/>
              <a:gd name="connsiteY9" fmla="*/ 1345044 h 1562705"/>
              <a:gd name="connsiteX10" fmla="*/ 266553 w 2252376"/>
              <a:gd name="connsiteY10" fmla="*/ 1459338 h 1562705"/>
              <a:gd name="connsiteX11" fmla="*/ 425579 w 2252376"/>
              <a:gd name="connsiteY11" fmla="*/ 1562705 h 1562705"/>
              <a:gd name="connsiteX0" fmla="*/ 2252376 w 2252376"/>
              <a:gd name="connsiteY0" fmla="*/ 0 h 1562705"/>
              <a:gd name="connsiteX1" fmla="*/ 1893980 w 2252376"/>
              <a:gd name="connsiteY1" fmla="*/ 86520 h 1562705"/>
              <a:gd name="connsiteX2" fmla="*/ 1327900 w 2252376"/>
              <a:gd name="connsiteY2" fmla="*/ 209088 h 1562705"/>
              <a:gd name="connsiteX3" fmla="*/ 875651 w 2252376"/>
              <a:gd name="connsiteY3" fmla="*/ 330046 h 1562705"/>
              <a:gd name="connsiteX4" fmla="*/ 540642 w 2252376"/>
              <a:gd name="connsiteY4" fmla="*/ 470202 h 1562705"/>
              <a:gd name="connsiteX5" fmla="*/ 223117 w 2252376"/>
              <a:gd name="connsiteY5" fmla="*/ 646080 h 1562705"/>
              <a:gd name="connsiteX6" fmla="*/ 53621 w 2252376"/>
              <a:gd name="connsiteY6" fmla="*/ 843453 h 1562705"/>
              <a:gd name="connsiteX7" fmla="*/ 1 w 2252376"/>
              <a:gd name="connsiteY7" fmla="*/ 1030845 h 1562705"/>
              <a:gd name="connsiteX8" fmla="*/ 51993 w 2252376"/>
              <a:gd name="connsiteY8" fmla="*/ 1205959 h 1562705"/>
              <a:gd name="connsiteX9" fmla="*/ 149383 w 2252376"/>
              <a:gd name="connsiteY9" fmla="*/ 1345044 h 1562705"/>
              <a:gd name="connsiteX10" fmla="*/ 266553 w 2252376"/>
              <a:gd name="connsiteY10" fmla="*/ 1459338 h 1562705"/>
              <a:gd name="connsiteX11" fmla="*/ 425579 w 2252376"/>
              <a:gd name="connsiteY11" fmla="*/ 1562705 h 1562705"/>
              <a:gd name="connsiteX0" fmla="*/ 2400934 w 2400934"/>
              <a:gd name="connsiteY0" fmla="*/ 0 h 1562705"/>
              <a:gd name="connsiteX1" fmla="*/ 1893980 w 2400934"/>
              <a:gd name="connsiteY1" fmla="*/ 86520 h 1562705"/>
              <a:gd name="connsiteX2" fmla="*/ 1327900 w 2400934"/>
              <a:gd name="connsiteY2" fmla="*/ 209088 h 1562705"/>
              <a:gd name="connsiteX3" fmla="*/ 875651 w 2400934"/>
              <a:gd name="connsiteY3" fmla="*/ 330046 h 1562705"/>
              <a:gd name="connsiteX4" fmla="*/ 540642 w 2400934"/>
              <a:gd name="connsiteY4" fmla="*/ 470202 h 1562705"/>
              <a:gd name="connsiteX5" fmla="*/ 223117 w 2400934"/>
              <a:gd name="connsiteY5" fmla="*/ 646080 h 1562705"/>
              <a:gd name="connsiteX6" fmla="*/ 53621 w 2400934"/>
              <a:gd name="connsiteY6" fmla="*/ 843453 h 1562705"/>
              <a:gd name="connsiteX7" fmla="*/ 1 w 2400934"/>
              <a:gd name="connsiteY7" fmla="*/ 1030845 h 1562705"/>
              <a:gd name="connsiteX8" fmla="*/ 51993 w 2400934"/>
              <a:gd name="connsiteY8" fmla="*/ 1205959 h 1562705"/>
              <a:gd name="connsiteX9" fmla="*/ 149383 w 2400934"/>
              <a:gd name="connsiteY9" fmla="*/ 1345044 h 1562705"/>
              <a:gd name="connsiteX10" fmla="*/ 266553 w 2400934"/>
              <a:gd name="connsiteY10" fmla="*/ 1459338 h 1562705"/>
              <a:gd name="connsiteX11" fmla="*/ 425579 w 2400934"/>
              <a:gd name="connsiteY11" fmla="*/ 1562705 h 1562705"/>
              <a:gd name="connsiteX0" fmla="*/ 2400934 w 2400934"/>
              <a:gd name="connsiteY0" fmla="*/ 0 h 1562705"/>
              <a:gd name="connsiteX1" fmla="*/ 1893980 w 2400934"/>
              <a:gd name="connsiteY1" fmla="*/ 86520 h 1562705"/>
              <a:gd name="connsiteX2" fmla="*/ 1327900 w 2400934"/>
              <a:gd name="connsiteY2" fmla="*/ 209088 h 1562705"/>
              <a:gd name="connsiteX3" fmla="*/ 875651 w 2400934"/>
              <a:gd name="connsiteY3" fmla="*/ 330046 h 1562705"/>
              <a:gd name="connsiteX4" fmla="*/ 609001 w 2400934"/>
              <a:gd name="connsiteY4" fmla="*/ 419253 h 1562705"/>
              <a:gd name="connsiteX5" fmla="*/ 223117 w 2400934"/>
              <a:gd name="connsiteY5" fmla="*/ 646080 h 1562705"/>
              <a:gd name="connsiteX6" fmla="*/ 53621 w 2400934"/>
              <a:gd name="connsiteY6" fmla="*/ 843453 h 1562705"/>
              <a:gd name="connsiteX7" fmla="*/ 1 w 2400934"/>
              <a:gd name="connsiteY7" fmla="*/ 1030845 h 1562705"/>
              <a:gd name="connsiteX8" fmla="*/ 51993 w 2400934"/>
              <a:gd name="connsiteY8" fmla="*/ 1205959 h 1562705"/>
              <a:gd name="connsiteX9" fmla="*/ 149383 w 2400934"/>
              <a:gd name="connsiteY9" fmla="*/ 1345044 h 1562705"/>
              <a:gd name="connsiteX10" fmla="*/ 266553 w 2400934"/>
              <a:gd name="connsiteY10" fmla="*/ 1459338 h 1562705"/>
              <a:gd name="connsiteX11" fmla="*/ 425579 w 2400934"/>
              <a:gd name="connsiteY11" fmla="*/ 1562705 h 1562705"/>
              <a:gd name="connsiteX0" fmla="*/ 1893980 w 1893980"/>
              <a:gd name="connsiteY0" fmla="*/ 0 h 1476185"/>
              <a:gd name="connsiteX1" fmla="*/ 1327900 w 1893980"/>
              <a:gd name="connsiteY1" fmla="*/ 122568 h 1476185"/>
              <a:gd name="connsiteX2" fmla="*/ 875651 w 1893980"/>
              <a:gd name="connsiteY2" fmla="*/ 243526 h 1476185"/>
              <a:gd name="connsiteX3" fmla="*/ 609001 w 1893980"/>
              <a:gd name="connsiteY3" fmla="*/ 332733 h 1476185"/>
              <a:gd name="connsiteX4" fmla="*/ 223117 w 1893980"/>
              <a:gd name="connsiteY4" fmla="*/ 559560 h 1476185"/>
              <a:gd name="connsiteX5" fmla="*/ 53621 w 1893980"/>
              <a:gd name="connsiteY5" fmla="*/ 756933 h 1476185"/>
              <a:gd name="connsiteX6" fmla="*/ 1 w 1893980"/>
              <a:gd name="connsiteY6" fmla="*/ 944325 h 1476185"/>
              <a:gd name="connsiteX7" fmla="*/ 51993 w 1893980"/>
              <a:gd name="connsiteY7" fmla="*/ 1119439 h 1476185"/>
              <a:gd name="connsiteX8" fmla="*/ 149383 w 1893980"/>
              <a:gd name="connsiteY8" fmla="*/ 1258524 h 1476185"/>
              <a:gd name="connsiteX9" fmla="*/ 266553 w 1893980"/>
              <a:gd name="connsiteY9" fmla="*/ 1372818 h 1476185"/>
              <a:gd name="connsiteX10" fmla="*/ 425579 w 1893980"/>
              <a:gd name="connsiteY10" fmla="*/ 1476185 h 1476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93980" h="1476185">
                <a:moveTo>
                  <a:pt x="1893980" y="0"/>
                </a:moveTo>
                <a:cubicBezTo>
                  <a:pt x="1715141" y="34848"/>
                  <a:pt x="1516593" y="81712"/>
                  <a:pt x="1327900" y="122568"/>
                </a:cubicBezTo>
                <a:cubicBezTo>
                  <a:pt x="1158179" y="163156"/>
                  <a:pt x="995467" y="208499"/>
                  <a:pt x="875651" y="243526"/>
                </a:cubicBezTo>
                <a:cubicBezTo>
                  <a:pt x="755835" y="278553"/>
                  <a:pt x="717757" y="280061"/>
                  <a:pt x="609001" y="332733"/>
                </a:cubicBezTo>
                <a:cubicBezTo>
                  <a:pt x="500245" y="385405"/>
                  <a:pt x="315680" y="488860"/>
                  <a:pt x="223117" y="559560"/>
                </a:cubicBezTo>
                <a:cubicBezTo>
                  <a:pt x="130554" y="630260"/>
                  <a:pt x="90807" y="692806"/>
                  <a:pt x="53621" y="756933"/>
                </a:cubicBezTo>
                <a:cubicBezTo>
                  <a:pt x="16435" y="821061"/>
                  <a:pt x="272" y="883907"/>
                  <a:pt x="1" y="944325"/>
                </a:cubicBezTo>
                <a:cubicBezTo>
                  <a:pt x="-270" y="1004743"/>
                  <a:pt x="27096" y="1067073"/>
                  <a:pt x="51993" y="1119439"/>
                </a:cubicBezTo>
                <a:cubicBezTo>
                  <a:pt x="76890" y="1171805"/>
                  <a:pt x="113623" y="1216294"/>
                  <a:pt x="149383" y="1258524"/>
                </a:cubicBezTo>
                <a:cubicBezTo>
                  <a:pt x="185143" y="1300754"/>
                  <a:pt x="220520" y="1336541"/>
                  <a:pt x="266553" y="1372818"/>
                </a:cubicBezTo>
                <a:cubicBezTo>
                  <a:pt x="312586" y="1409095"/>
                  <a:pt x="401725" y="1457632"/>
                  <a:pt x="425579" y="147618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/>
          </a:p>
        </p:txBody>
      </p:sp>
      <p:sp>
        <p:nvSpPr>
          <p:cNvPr id="105479" name="Freeform 10"/>
          <p:cNvSpPr>
            <a:spLocks/>
          </p:cNvSpPr>
          <p:nvPr/>
        </p:nvSpPr>
        <p:spPr bwMode="auto">
          <a:xfrm>
            <a:off x="3132138" y="2178050"/>
            <a:ext cx="2727325" cy="2835275"/>
          </a:xfrm>
          <a:custGeom>
            <a:avLst/>
            <a:gdLst>
              <a:gd name="T0" fmla="*/ 4212948 w 1765674"/>
              <a:gd name="T1" fmla="*/ 0 h 1874311"/>
              <a:gd name="T2" fmla="*/ 3433546 w 1765674"/>
              <a:gd name="T3" fmla="*/ 313595 h 1874311"/>
              <a:gd name="T4" fmla="*/ 2872159 w 1765674"/>
              <a:gd name="T5" fmla="*/ 561176 h 1874311"/>
              <a:gd name="T6" fmla="*/ 2121997 w 1765674"/>
              <a:gd name="T7" fmla="*/ 907641 h 1874311"/>
              <a:gd name="T8" fmla="*/ 1808670 w 1765674"/>
              <a:gd name="T9" fmla="*/ 1056171 h 1874311"/>
              <a:gd name="T10" fmla="*/ 1381806 w 1765674"/>
              <a:gd name="T11" fmla="*/ 1254201 h 1874311"/>
              <a:gd name="T12" fmla="*/ 619267 w 1765674"/>
              <a:gd name="T13" fmla="*/ 1644831 h 1874311"/>
              <a:gd name="T14" fmla="*/ 619267 w 1765674"/>
              <a:gd name="T15" fmla="*/ 1644040 h 1874311"/>
              <a:gd name="T16" fmla="*/ 188226 w 1765674"/>
              <a:gd name="T17" fmla="*/ 2095075 h 1874311"/>
              <a:gd name="T18" fmla="*/ 10961 w 1765674"/>
              <a:gd name="T19" fmla="*/ 2508664 h 1874311"/>
              <a:gd name="T20" fmla="*/ 12051 w 1765674"/>
              <a:gd name="T21" fmla="*/ 2953540 h 1874311"/>
              <a:gd name="T22" fmla="*/ 151025 w 1765674"/>
              <a:gd name="T23" fmla="*/ 3366148 h 1874311"/>
              <a:gd name="T24" fmla="*/ 408295 w 1765674"/>
              <a:gd name="T25" fmla="*/ 3788963 h 1874311"/>
              <a:gd name="T26" fmla="*/ 1056200 w 1765674"/>
              <a:gd name="T27" fmla="*/ 4288391 h 187431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65674"/>
              <a:gd name="T43" fmla="*/ 0 h 1874311"/>
              <a:gd name="T44" fmla="*/ 1765674 w 1765674"/>
              <a:gd name="T45" fmla="*/ 1874311 h 187431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65674" h="1874311">
                <a:moveTo>
                  <a:pt x="1765674" y="0"/>
                </a:moveTo>
                <a:lnTo>
                  <a:pt x="1439022" y="137062"/>
                </a:lnTo>
                <a:cubicBezTo>
                  <a:pt x="1345367" y="177940"/>
                  <a:pt x="1297832" y="205606"/>
                  <a:pt x="1203741" y="245271"/>
                </a:cubicBezTo>
                <a:cubicBezTo>
                  <a:pt x="1109650" y="284936"/>
                  <a:pt x="963629" y="360642"/>
                  <a:pt x="889343" y="396699"/>
                </a:cubicBezTo>
                <a:lnTo>
                  <a:pt x="758025" y="461616"/>
                </a:lnTo>
                <a:cubicBezTo>
                  <a:pt x="706322" y="486861"/>
                  <a:pt x="615748" y="526519"/>
                  <a:pt x="579124" y="548169"/>
                </a:cubicBezTo>
                <a:cubicBezTo>
                  <a:pt x="542500" y="569819"/>
                  <a:pt x="317663" y="685296"/>
                  <a:pt x="259539" y="718900"/>
                </a:cubicBezTo>
                <a:cubicBezTo>
                  <a:pt x="201415" y="752504"/>
                  <a:pt x="289648" y="685756"/>
                  <a:pt x="259539" y="718554"/>
                </a:cubicBezTo>
                <a:cubicBezTo>
                  <a:pt x="229430" y="751352"/>
                  <a:pt x="121378" y="852703"/>
                  <a:pt x="78887" y="915686"/>
                </a:cubicBezTo>
                <a:cubicBezTo>
                  <a:pt x="36396" y="978669"/>
                  <a:pt x="6883" y="1057946"/>
                  <a:pt x="4594" y="1096452"/>
                </a:cubicBezTo>
                <a:cubicBezTo>
                  <a:pt x="2305" y="1134958"/>
                  <a:pt x="-4733" y="1228429"/>
                  <a:pt x="5051" y="1290892"/>
                </a:cubicBezTo>
                <a:cubicBezTo>
                  <a:pt x="14835" y="1353355"/>
                  <a:pt x="35618" y="1410373"/>
                  <a:pt x="63296" y="1471229"/>
                </a:cubicBezTo>
                <a:cubicBezTo>
                  <a:pt x="90974" y="1532085"/>
                  <a:pt x="126457" y="1578412"/>
                  <a:pt x="171119" y="1656028"/>
                </a:cubicBezTo>
                <a:cubicBezTo>
                  <a:pt x="215781" y="1733644"/>
                  <a:pt x="402419" y="1856114"/>
                  <a:pt x="442660" y="1874311"/>
                </a:cubicBezTo>
              </a:path>
            </a:pathLst>
          </a:custGeom>
          <a:noFill/>
          <a:ln w="25400" cap="flat" cmpd="sng" algn="ctr">
            <a:solidFill>
              <a:srgbClr val="385D8A"/>
            </a:solidFill>
            <a:prstDash val="sysDot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5663" y="2636838"/>
            <a:ext cx="3243262" cy="17287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087563" y="2293938"/>
            <a:ext cx="2495550" cy="2111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924300" y="3357563"/>
            <a:ext cx="152400" cy="1428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3344863" y="3213100"/>
            <a:ext cx="152400" cy="1444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5484" name="TextBox 19"/>
          <p:cNvSpPr txBox="1">
            <a:spLocks noChangeArrowheads="1"/>
          </p:cNvSpPr>
          <p:nvPr/>
        </p:nvSpPr>
        <p:spPr bwMode="auto">
          <a:xfrm>
            <a:off x="2997200" y="2987675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M</a:t>
            </a:r>
          </a:p>
        </p:txBody>
      </p:sp>
      <p:sp>
        <p:nvSpPr>
          <p:cNvPr id="105485" name="TextBox 20"/>
          <p:cNvSpPr txBox="1">
            <a:spLocks noChangeArrowheads="1"/>
          </p:cNvSpPr>
          <p:nvPr/>
        </p:nvSpPr>
        <p:spPr bwMode="auto">
          <a:xfrm>
            <a:off x="3895725" y="343535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PPB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932238" y="2962275"/>
            <a:ext cx="25400" cy="42068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487" name="TextBox 30"/>
          <p:cNvSpPr txBox="1">
            <a:spLocks noChangeArrowheads="1"/>
          </p:cNvSpPr>
          <p:nvPr/>
        </p:nvSpPr>
        <p:spPr bwMode="auto">
          <a:xfrm>
            <a:off x="3868738" y="2781300"/>
            <a:ext cx="376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xmlns="" val="4227073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</TotalTime>
  <Words>187</Words>
  <Application>Microsoft Office PowerPoint</Application>
  <PresentationFormat>Affichage à l'écran (4:3)</PresentationFormat>
  <Paragraphs>73</Paragraphs>
  <Slides>6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Default Design</vt:lpstr>
      <vt:lpstr>Bitmap Image</vt:lpstr>
      <vt:lpstr>Hopes for and reality behind pension funds  </vt:lpstr>
      <vt:lpstr>Diapositive 2</vt:lpstr>
      <vt:lpstr>How do they prioritise?</vt:lpstr>
      <vt:lpstr>Risk-return characteristics</vt:lpstr>
      <vt:lpstr>Risk-return characteristics</vt:lpstr>
      <vt:lpstr>How to beat the benchmark?</vt:lpstr>
    </vt:vector>
  </TitlesOfParts>
  <Company>University of Bath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Angela Gover</dc:creator>
  <cp:lastModifiedBy>Thomas</cp:lastModifiedBy>
  <cp:revision>355</cp:revision>
  <cp:lastPrinted>2018-03-17T21:59:11Z</cp:lastPrinted>
  <dcterms:created xsi:type="dcterms:W3CDTF">2008-11-03T17:12:44Z</dcterms:created>
  <dcterms:modified xsi:type="dcterms:W3CDTF">2018-03-21T14:19:01Z</dcterms:modified>
</cp:coreProperties>
</file>